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>
        <p:scale>
          <a:sx n="400" d="100"/>
          <a:sy n="400" d="100"/>
        </p:scale>
        <p:origin x="-1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9E21-B5B6-E949-BA46-2AA7F563B46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1E39-D251-1440-BD71-05E9599B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B30D03-2D54-1B4F-A88D-C3E57608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36"/>
          <a:stretch/>
        </p:blipFill>
        <p:spPr>
          <a:xfrm>
            <a:off x="0" y="271220"/>
            <a:ext cx="6400800" cy="5342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C4442-4881-134C-82ED-7220874DBEB9}"/>
              </a:ext>
            </a:extLst>
          </p:cNvPr>
          <p:cNvSpPr txBox="1"/>
          <p:nvPr/>
        </p:nvSpPr>
        <p:spPr>
          <a:xfrm>
            <a:off x="2142288" y="433265"/>
            <a:ext cx="5141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2-mer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1FDA-E92A-B444-BC45-F8A792F7C7A6}"/>
              </a:ext>
            </a:extLst>
          </p:cNvPr>
          <p:cNvSpPr txBox="1"/>
          <p:nvPr/>
        </p:nvSpPr>
        <p:spPr>
          <a:xfrm>
            <a:off x="2676171" y="433265"/>
            <a:ext cx="5141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3-mer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5C176-63DD-A94D-96D2-7AB0D0839CD2}"/>
              </a:ext>
            </a:extLst>
          </p:cNvPr>
          <p:cNvSpPr txBox="1"/>
          <p:nvPr/>
        </p:nvSpPr>
        <p:spPr>
          <a:xfrm>
            <a:off x="3209088" y="433265"/>
            <a:ext cx="5141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4-mer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0AFC3-DA42-764E-997E-934CD5CF51FF}"/>
              </a:ext>
            </a:extLst>
          </p:cNvPr>
          <p:cNvSpPr txBox="1"/>
          <p:nvPr/>
        </p:nvSpPr>
        <p:spPr>
          <a:xfrm>
            <a:off x="3743931" y="433265"/>
            <a:ext cx="5141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5-mer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8D6BB-824B-1047-A202-93433F5A33BA}"/>
              </a:ext>
            </a:extLst>
          </p:cNvPr>
          <p:cNvSpPr txBox="1"/>
          <p:nvPr/>
        </p:nvSpPr>
        <p:spPr>
          <a:xfrm>
            <a:off x="4284576" y="433265"/>
            <a:ext cx="5141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6-mer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BB956-9DE2-144B-BEF1-E4373107CD11}"/>
              </a:ext>
            </a:extLst>
          </p:cNvPr>
          <p:cNvSpPr txBox="1"/>
          <p:nvPr/>
        </p:nvSpPr>
        <p:spPr>
          <a:xfrm>
            <a:off x="4825221" y="433265"/>
            <a:ext cx="5141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23E2D0-6A16-DE47-BEC1-C842E0841BE2}"/>
              </a:ext>
            </a:extLst>
          </p:cNvPr>
          <p:cNvGrpSpPr/>
          <p:nvPr/>
        </p:nvGrpSpPr>
        <p:grpSpPr>
          <a:xfrm>
            <a:off x="2709936" y="5613568"/>
            <a:ext cx="2026508" cy="440782"/>
            <a:chOff x="1958547" y="5846825"/>
            <a:chExt cx="2026508" cy="440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F7E68B-7994-9E46-86EC-9034382D7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86" t="90914" r="22719" b="7494"/>
            <a:stretch/>
          </p:blipFill>
          <p:spPr>
            <a:xfrm>
              <a:off x="2177010" y="5954547"/>
              <a:ext cx="1664682" cy="3330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E89831-5910-654C-BB52-203E0CB84FAC}"/>
                </a:ext>
              </a:extLst>
            </p:cNvPr>
            <p:cNvSpPr txBox="1"/>
            <p:nvPr/>
          </p:nvSpPr>
          <p:spPr>
            <a:xfrm>
              <a:off x="1958547" y="5846825"/>
              <a:ext cx="202650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Standardized Differences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-3                                                         3</a:t>
              </a:r>
            </a:p>
          </p:txBody>
        </p:sp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C7F177E-A4A6-2647-B3B4-A349A7126564}"/>
              </a:ext>
            </a:extLst>
          </p:cNvPr>
          <p:cNvSpPr/>
          <p:nvPr/>
        </p:nvSpPr>
        <p:spPr>
          <a:xfrm>
            <a:off x="2112179" y="706921"/>
            <a:ext cx="135924" cy="487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AA5B123-4432-DC4C-8E8A-39DA8293C4E3}"/>
              </a:ext>
            </a:extLst>
          </p:cNvPr>
          <p:cNvSpPr/>
          <p:nvPr/>
        </p:nvSpPr>
        <p:spPr>
          <a:xfrm>
            <a:off x="2112179" y="757606"/>
            <a:ext cx="135924" cy="901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3</cp:revision>
  <dcterms:created xsi:type="dcterms:W3CDTF">2020-03-11T17:30:46Z</dcterms:created>
  <dcterms:modified xsi:type="dcterms:W3CDTF">2020-03-11T21:46:24Z</dcterms:modified>
</cp:coreProperties>
</file>