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10-7E98-8B44-8199-FEB66063F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CB01-D383-0A49-A4D3-8A3F5D4A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412-4BA0-9F45-AF1B-27D0355F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1F-C925-5B49-BFB7-8CAB19E9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C90B-987F-9143-ACC6-F2D4A50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39CB-61D8-7D4E-A7FE-CD51CAFB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6C12A-CB47-3546-9F07-DFA217F9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18D8-02BA-9848-BB05-305D025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0C0D-4769-FD43-9B1C-C1806FB5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F956-7019-1C4E-B46F-4892A719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A6830-AFD9-AE4F-9E97-2B40829F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B561A-F575-EB45-9668-B8A56C45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279B-72DD-054C-ACD4-AADEA24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9A85-E48F-E946-9422-3D0CF019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BA67-3CBF-6546-8B4E-D783519B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983B-621E-D04B-88DA-52A03B5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F5B8-D5A4-904A-B45A-9ABC87FC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C486C-5603-7B44-B860-6671D27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E357D-5EFB-ED49-B096-0F36586C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770A-8A06-0849-9783-57C37C70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9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E19E-5F48-B449-9043-37DF14D7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DD15-7533-A847-BDF0-A4973DC5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529-B948-AD43-9EFE-3C3F4397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C309-EE23-2D4C-B541-BB9CE49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708A-9E03-3145-BFE3-8FCD850A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52CB-3E01-0A48-83CB-EB53E54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2FE1-B7F0-634D-ABF5-96E472469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2FD0-CB70-C340-9CE4-404B91DD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5840-5AAF-CA47-BFC8-84E8D265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5096-0689-524F-819D-7A97038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FBCC-843A-C64F-B504-F24F1CB1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8BF6-6294-9A4E-8B59-3063761A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0844-A77B-D148-B2B4-651CF13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2E1D9-D604-A248-A0E2-148AD8DA3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5FBD3-FFAB-D34F-BEE1-D498673B9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100A7-8C68-3149-8D9E-5AC3E099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230C-9F0E-0C4B-BBA7-53E181B9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A141-E0AB-C04A-BA9A-E9C8DBA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AF138-3DF6-EA47-ABBA-3E119CF6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EF4D-5FCB-904A-BB82-C113889F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8F064-EC77-BC4C-AA7B-1995354B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61EE1-DBCC-E243-8D90-F38FA5F8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493C3-C748-AE48-9048-92FACDA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47CA6-CB0D-674F-BB71-A8B99C9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9CDF-D078-BF49-9A34-70A68DE8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7D2F-1872-514B-B062-385614A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184E-79DD-424C-9519-A2F81513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914-48E5-A340-8B97-FDA3D4C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04640-AA6E-A740-ACEC-54C635307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BFD07-FE16-3C4B-B3BF-457F5FF6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E100-C0BE-2E45-8D21-DC47ACB4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A732-6AD3-1A44-AD69-B2F1901A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BC0-9835-4F42-BFC7-EB392A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46C-5160-534A-9471-2A8DE7AE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9C9D-8478-6542-B4E0-DE1EAD75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D6F-175D-354E-94BE-84AED41F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CC2A1-C918-E349-B6D6-55BB87A0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0B43-6E99-624E-A255-38D11CD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91EFA-5DBF-3E4A-AF0E-FD6E84A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E2DB-3B9C-9948-8889-BFB04C74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38C9-B3FD-E645-A709-34F940E5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1DE1-2521-E24F-8084-98DD5DFF5F08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3C50-EDAB-8D47-B5EB-EE10713D8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7B02-3564-5648-AFC4-FC601088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D648-6311-C14C-9ECF-499ECB6BE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A585D9-3E52-5143-9E6F-9893E05C3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86" b="13694"/>
          <a:stretch/>
        </p:blipFill>
        <p:spPr>
          <a:xfrm>
            <a:off x="5294493" y="2892741"/>
            <a:ext cx="5486400" cy="25171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6C9A9B-1E8C-A74F-A76A-C9D72DFE5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66" b="13693"/>
          <a:stretch/>
        </p:blipFill>
        <p:spPr>
          <a:xfrm>
            <a:off x="676512" y="2826527"/>
            <a:ext cx="4572000" cy="2649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91DB65-D404-6543-BC33-0DB1F083CFCE}"/>
              </a:ext>
            </a:extLst>
          </p:cNvPr>
          <p:cNvSpPr txBox="1"/>
          <p:nvPr/>
        </p:nvSpPr>
        <p:spPr>
          <a:xfrm>
            <a:off x="2978840" y="275326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C703-B2CC-1344-84A1-2CDA233476CC}"/>
              </a:ext>
            </a:extLst>
          </p:cNvPr>
          <p:cNvSpPr txBox="1"/>
          <p:nvPr/>
        </p:nvSpPr>
        <p:spPr>
          <a:xfrm>
            <a:off x="2344084" y="2747468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40764-321C-D544-BDDD-7105D3585C42}"/>
              </a:ext>
            </a:extLst>
          </p:cNvPr>
          <p:cNvSpPr txBox="1"/>
          <p:nvPr/>
        </p:nvSpPr>
        <p:spPr>
          <a:xfrm>
            <a:off x="1663273" y="2755053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1981B-EA03-4943-841B-5AD0E6B6BC1F}"/>
              </a:ext>
            </a:extLst>
          </p:cNvPr>
          <p:cNvSpPr txBox="1"/>
          <p:nvPr/>
        </p:nvSpPr>
        <p:spPr>
          <a:xfrm>
            <a:off x="3618884" y="2747467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9E950-3041-F043-AE95-A781DBA9A05F}"/>
              </a:ext>
            </a:extLst>
          </p:cNvPr>
          <p:cNvSpPr txBox="1"/>
          <p:nvPr/>
        </p:nvSpPr>
        <p:spPr>
          <a:xfrm>
            <a:off x="4229065" y="2751236"/>
            <a:ext cx="4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967B02-0F69-9A43-8005-C6A91F5E16CA}"/>
              </a:ext>
            </a:extLst>
          </p:cNvPr>
          <p:cNvGrpSpPr/>
          <p:nvPr/>
        </p:nvGrpSpPr>
        <p:grpSpPr>
          <a:xfrm>
            <a:off x="6240785" y="2698350"/>
            <a:ext cx="3973166" cy="312773"/>
            <a:chOff x="6153865" y="2492870"/>
            <a:chExt cx="3973166" cy="3127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D59678-6D3D-494D-85D0-19868FA742EF}"/>
                </a:ext>
              </a:extLst>
            </p:cNvPr>
            <p:cNvSpPr txBox="1"/>
            <p:nvPr/>
          </p:nvSpPr>
          <p:spPr>
            <a:xfrm>
              <a:off x="6153865" y="249287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307AC7-9DB2-D346-87DD-49FC1518F9A2}"/>
                </a:ext>
              </a:extLst>
            </p:cNvPr>
            <p:cNvSpPr txBox="1"/>
            <p:nvPr/>
          </p:nvSpPr>
          <p:spPr>
            <a:xfrm>
              <a:off x="6672652" y="2492875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DA723F-3A5D-324C-898C-77B56B881AD8}"/>
                </a:ext>
              </a:extLst>
            </p:cNvPr>
            <p:cNvSpPr txBox="1"/>
            <p:nvPr/>
          </p:nvSpPr>
          <p:spPr>
            <a:xfrm>
              <a:off x="7184615" y="2492874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9E1913-A349-C346-8718-553E6F87386E}"/>
                </a:ext>
              </a:extLst>
            </p:cNvPr>
            <p:cNvSpPr txBox="1"/>
            <p:nvPr/>
          </p:nvSpPr>
          <p:spPr>
            <a:xfrm>
              <a:off x="7704725" y="2492873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CA231-8833-8943-987A-D713C5319E32}"/>
                </a:ext>
              </a:extLst>
            </p:cNvPr>
            <p:cNvSpPr txBox="1"/>
            <p:nvPr/>
          </p:nvSpPr>
          <p:spPr>
            <a:xfrm>
              <a:off x="8211844" y="2492872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FCAE3A-17E7-F14B-8965-727D11A1D3A1}"/>
                </a:ext>
              </a:extLst>
            </p:cNvPr>
            <p:cNvSpPr txBox="1"/>
            <p:nvPr/>
          </p:nvSpPr>
          <p:spPr>
            <a:xfrm>
              <a:off x="8711087" y="2492871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6F6DB3-EC71-AE47-8212-E62C7A9E3938}"/>
                </a:ext>
              </a:extLst>
            </p:cNvPr>
            <p:cNvSpPr txBox="1"/>
            <p:nvPr/>
          </p:nvSpPr>
          <p:spPr>
            <a:xfrm>
              <a:off x="9224662" y="2497866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DA46F6-A9A4-344C-9386-945A463DF5B4}"/>
                </a:ext>
              </a:extLst>
            </p:cNvPr>
            <p:cNvSpPr txBox="1"/>
            <p:nvPr/>
          </p:nvSpPr>
          <p:spPr>
            <a:xfrm>
              <a:off x="9717127" y="2492870"/>
              <a:ext cx="409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</a:t>
              </a:r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3ADC503-F2AE-1B4C-8CE8-07A73077D303}"/>
              </a:ext>
            </a:extLst>
          </p:cNvPr>
          <p:cNvSpPr txBox="1"/>
          <p:nvPr/>
        </p:nvSpPr>
        <p:spPr>
          <a:xfrm>
            <a:off x="646168" y="238572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BA19B5-4BF5-434F-9BFD-1DFE47BC0EF7}"/>
              </a:ext>
            </a:extLst>
          </p:cNvPr>
          <p:cNvSpPr txBox="1"/>
          <p:nvPr/>
        </p:nvSpPr>
        <p:spPr>
          <a:xfrm>
            <a:off x="5277472" y="238572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825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2020-03-25T06:23:01Z</dcterms:created>
  <dcterms:modified xsi:type="dcterms:W3CDTF">2020-05-27T18:02:06Z</dcterms:modified>
</cp:coreProperties>
</file>