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40"/>
    <p:restoredTop sz="94646"/>
  </p:normalViewPr>
  <p:slideViewPr>
    <p:cSldViewPr snapToGrid="0" snapToObjects="1">
      <p:cViewPr varScale="1">
        <p:scale>
          <a:sx n="70" d="100"/>
          <a:sy n="70" d="100"/>
        </p:scale>
        <p:origin x="192" y="10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76C10-7E98-8B44-8199-FEB66063FF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8ACB01-D383-0A49-A4D3-8A3F5D4AE1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7D0412-4BA0-9F45-AF1B-27D0355F1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11DE1-2521-E24F-8084-98DD5DFF5F08}" type="datetimeFigureOut">
              <a:rPr lang="en-US" smtClean="0"/>
              <a:t>5/26/20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E93F1F-C925-5B49-BFB7-8CAB19E98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25C90B-987F-9143-ACC6-F2D4A50C3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1D648-6311-C14C-9ECF-499ECB6BE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956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439CB-61D8-7D4E-A7FE-CD51CAFB9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06C12A-CB47-3546-9F07-DFA217F969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6E18D8-02BA-9848-BB05-305D025EE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11DE1-2521-E24F-8084-98DD5DFF5F08}" type="datetimeFigureOut">
              <a:rPr lang="en-US" smtClean="0"/>
              <a:t>5/26/20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190C0D-4769-FD43-9B1C-C1806FB50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B2F956-7019-1C4E-B46F-4892A719E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1D648-6311-C14C-9ECF-499ECB6BE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971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4A6830-AFD9-AE4F-9E97-2B40829F31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BB561A-F575-EB45-9668-B8A56C45C1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08279B-72DD-054C-ACD4-AADEA241D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11DE1-2521-E24F-8084-98DD5DFF5F08}" type="datetimeFigureOut">
              <a:rPr lang="en-US" smtClean="0"/>
              <a:t>5/26/20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C29A85-E48F-E946-9422-3D0CF019F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67BA67-3CBF-6546-8B4E-D783519B6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1D648-6311-C14C-9ECF-499ECB6BE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379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B983B-621E-D04B-88DA-52A03B50E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43F5B8-D5A4-904A-B45A-9ABC87FC2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2C486C-5603-7B44-B860-6671D272F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11DE1-2521-E24F-8084-98DD5DFF5F08}" type="datetimeFigureOut">
              <a:rPr lang="en-US" smtClean="0"/>
              <a:t>5/26/20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E357D-5EFB-ED49-B096-0F36586CB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73770A-8A06-0849-9783-57C37C70E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1D648-6311-C14C-9ECF-499ECB6BE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295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7E19E-5F48-B449-9043-37DF14D7C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21DD15-7533-A847-BDF0-A4973DC5C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C71529-B948-AD43-9EFE-3C3F4397A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11DE1-2521-E24F-8084-98DD5DFF5F08}" type="datetimeFigureOut">
              <a:rPr lang="en-US" smtClean="0"/>
              <a:t>5/26/20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CEC309-EE23-2D4C-B541-BB9CE49D0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F7708A-9E03-3145-BFE3-8FCD850AD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1D648-6311-C14C-9ECF-499ECB6BE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858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252CB-3E01-0A48-83CB-EB53E5459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C2FE1-B7F0-634D-ABF5-96E4724694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8A2FD0-CB70-C340-9CE4-404B91DD40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595840-5AAF-CA47-BFC8-84E8D2651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11DE1-2521-E24F-8084-98DD5DFF5F08}" type="datetimeFigureOut">
              <a:rPr lang="en-US" smtClean="0"/>
              <a:t>5/26/20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B15096-0689-524F-819D-7A97038E8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13FBCC-843A-C64F-B504-F24F1CB19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1D648-6311-C14C-9ECF-499ECB6BE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768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28BF6-6294-9A4E-8B59-3063761A6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560844-A77B-D148-B2B4-651CF131FB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B2E1D9-D604-A248-A0E2-148AD8DA31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15FBD3-FFAB-D34F-BEE1-D498673B90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2100A7-8C68-3149-8D9E-5AC3E099F8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C9230C-9F0E-0C4B-BBA7-53E181B92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11DE1-2521-E24F-8084-98DD5DFF5F08}" type="datetimeFigureOut">
              <a:rPr lang="en-US" smtClean="0"/>
              <a:t>5/26/20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55A141-E0AB-C04A-BA9A-E9C8DBAEA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BAF138-3DF6-EA47-ABBA-3E119CF69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1D648-6311-C14C-9ECF-499ECB6BE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12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6EF4D-5FCB-904A-BB82-C113889FB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18F064-EC77-BC4C-AA7B-1995354B2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11DE1-2521-E24F-8084-98DD5DFF5F08}" type="datetimeFigureOut">
              <a:rPr lang="en-US" smtClean="0"/>
              <a:t>5/26/20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361EE1-DBCC-E243-8D90-F38FA5F8F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F493C3-C748-AE48-9048-92FACDAEC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1D648-6311-C14C-9ECF-499ECB6BE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701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947CA6-CB0D-674F-BB71-A8B99C942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11DE1-2521-E24F-8084-98DD5DFF5F08}" type="datetimeFigureOut">
              <a:rPr lang="en-US" smtClean="0"/>
              <a:t>5/26/20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439CDF-D078-BF49-9A34-70A68DE82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EC7D2F-1872-514B-B062-385614AB5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1D648-6311-C14C-9ECF-499ECB6BE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42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2184E-79DD-424C-9519-A2F81513F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99914-48E5-A340-8B97-FDA3D4C1B2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F04640-AA6E-A740-ACEC-54C6353072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3BFD07-FE16-3C4B-B3BF-457F5FF60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11DE1-2521-E24F-8084-98DD5DFF5F08}" type="datetimeFigureOut">
              <a:rPr lang="en-US" smtClean="0"/>
              <a:t>5/26/20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AFE100-C0BE-2E45-8D21-DC47ACB48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B7A732-6AD3-1A44-AD69-B2F1901A4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1D648-6311-C14C-9ECF-499ECB6BE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974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04BC0-9835-4F42-BFC7-EB392A0F4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AC046C-5160-534A-9471-2A8DE7AE58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C79C9D-8478-6542-B4E0-DE1EAD750B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9A3D6F-175D-354E-94BE-84AED41F8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11DE1-2521-E24F-8084-98DD5DFF5F08}" type="datetimeFigureOut">
              <a:rPr lang="en-US" smtClean="0"/>
              <a:t>5/26/20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ACC2A1-C918-E349-B6D6-55BB87A01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1A0B43-6E99-624E-A255-38D11CD1A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1D648-6311-C14C-9ECF-499ECB6BE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986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B91EFA-5DBF-3E4A-AF0E-FD6E84A64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7E2DB-3B9C-9948-8889-BFB04C74BB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6E38C9-B3FD-E645-A709-34F940E5ED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11DE1-2521-E24F-8084-98DD5DFF5F08}" type="datetimeFigureOut">
              <a:rPr lang="en-US" smtClean="0"/>
              <a:t>5/26/20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6B3C50-EDAB-8D47-B5EB-EE10713D86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F87B02-3564-5648-AFC4-FC6010881B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31D648-6311-C14C-9ECF-499ECB6BE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242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F01A2742-6BF9-244A-AB29-A7785DB7EC4C}"/>
              </a:ext>
            </a:extLst>
          </p:cNvPr>
          <p:cNvGrpSpPr/>
          <p:nvPr/>
        </p:nvGrpSpPr>
        <p:grpSpPr>
          <a:xfrm>
            <a:off x="1181831" y="1955449"/>
            <a:ext cx="9684629" cy="3704100"/>
            <a:chOff x="706698" y="1617294"/>
            <a:chExt cx="9684629" cy="3704100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7CF04205-8F6A-304A-BDC3-A0A44E2B30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90041" y="1617294"/>
              <a:ext cx="5501286" cy="3667524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950A9DEA-570F-7848-A4EF-1AA0F349F74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7749"/>
            <a:stretch/>
          </p:blipFill>
          <p:spPr>
            <a:xfrm>
              <a:off x="706698" y="1663794"/>
              <a:ext cx="4217738" cy="3657600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1591DB65-D404-6543-BC33-0DB1F083CFCE}"/>
              </a:ext>
            </a:extLst>
          </p:cNvPr>
          <p:cNvSpPr txBox="1"/>
          <p:nvPr/>
        </p:nvSpPr>
        <p:spPr>
          <a:xfrm>
            <a:off x="3461726" y="2516964"/>
            <a:ext cx="409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H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FFC703-B2CC-1344-84A1-2CDA233476CC}"/>
              </a:ext>
            </a:extLst>
          </p:cNvPr>
          <p:cNvSpPr txBox="1"/>
          <p:nvPr/>
        </p:nvSpPr>
        <p:spPr>
          <a:xfrm>
            <a:off x="2826970" y="2511166"/>
            <a:ext cx="409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M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F40764-321C-D544-BDDD-7105D3585C42}"/>
              </a:ext>
            </a:extLst>
          </p:cNvPr>
          <p:cNvSpPr txBox="1"/>
          <p:nvPr/>
        </p:nvSpPr>
        <p:spPr>
          <a:xfrm>
            <a:off x="2146159" y="2518751"/>
            <a:ext cx="409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M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91981B-EA03-4943-841B-5AD0E6B6BC1F}"/>
              </a:ext>
            </a:extLst>
          </p:cNvPr>
          <p:cNvSpPr txBox="1"/>
          <p:nvPr/>
        </p:nvSpPr>
        <p:spPr>
          <a:xfrm>
            <a:off x="4101770" y="2511165"/>
            <a:ext cx="409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M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59E950-3041-F043-AE95-A781DBA9A05F}"/>
              </a:ext>
            </a:extLst>
          </p:cNvPr>
          <p:cNvSpPr txBox="1"/>
          <p:nvPr/>
        </p:nvSpPr>
        <p:spPr>
          <a:xfrm>
            <a:off x="4711951" y="2514934"/>
            <a:ext cx="409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H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1967B02-0F69-9A43-8005-C6A91F5E16CA}"/>
              </a:ext>
            </a:extLst>
          </p:cNvPr>
          <p:cNvGrpSpPr/>
          <p:nvPr/>
        </p:nvGrpSpPr>
        <p:grpSpPr>
          <a:xfrm>
            <a:off x="6281881" y="2492870"/>
            <a:ext cx="3973166" cy="312773"/>
            <a:chOff x="6153865" y="2492870"/>
            <a:chExt cx="3973166" cy="312773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7D59678-6D3D-494D-85D0-19868FA742EF}"/>
                </a:ext>
              </a:extLst>
            </p:cNvPr>
            <p:cNvSpPr txBox="1"/>
            <p:nvPr/>
          </p:nvSpPr>
          <p:spPr>
            <a:xfrm>
              <a:off x="6153865" y="2492876"/>
              <a:ext cx="4099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M</a:t>
              </a:r>
              <a:endParaRPr 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D307AC7-9DB2-D346-87DD-49FC1518F9A2}"/>
                </a:ext>
              </a:extLst>
            </p:cNvPr>
            <p:cNvSpPr txBox="1"/>
            <p:nvPr/>
          </p:nvSpPr>
          <p:spPr>
            <a:xfrm>
              <a:off x="6672652" y="2492875"/>
              <a:ext cx="4099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M</a:t>
              </a:r>
              <a:endParaRPr 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0DA723F-3A5D-324C-898C-77B56B881AD8}"/>
                </a:ext>
              </a:extLst>
            </p:cNvPr>
            <p:cNvSpPr txBox="1"/>
            <p:nvPr/>
          </p:nvSpPr>
          <p:spPr>
            <a:xfrm>
              <a:off x="7184615" y="2492874"/>
              <a:ext cx="4099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M</a:t>
              </a:r>
              <a:endParaRPr lang="en-US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99E1913-A349-C346-8718-553E6F87386E}"/>
                </a:ext>
              </a:extLst>
            </p:cNvPr>
            <p:cNvSpPr txBox="1"/>
            <p:nvPr/>
          </p:nvSpPr>
          <p:spPr>
            <a:xfrm>
              <a:off x="7704725" y="2492873"/>
              <a:ext cx="4099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H</a:t>
              </a:r>
              <a:endParaRPr 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36CA231-8833-8943-987A-D713C5319E32}"/>
                </a:ext>
              </a:extLst>
            </p:cNvPr>
            <p:cNvSpPr txBox="1"/>
            <p:nvPr/>
          </p:nvSpPr>
          <p:spPr>
            <a:xfrm>
              <a:off x="8211844" y="2492872"/>
              <a:ext cx="4099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H</a:t>
              </a:r>
              <a:endParaRPr 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CFCAE3A-17E7-F14B-8965-727D11A1D3A1}"/>
                </a:ext>
              </a:extLst>
            </p:cNvPr>
            <p:cNvSpPr txBox="1"/>
            <p:nvPr/>
          </p:nvSpPr>
          <p:spPr>
            <a:xfrm>
              <a:off x="8711087" y="2492871"/>
              <a:ext cx="4099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M</a:t>
              </a:r>
              <a:endParaRPr 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A6F6DB3-EC71-AE47-8212-E62C7A9E3938}"/>
                </a:ext>
              </a:extLst>
            </p:cNvPr>
            <p:cNvSpPr txBox="1"/>
            <p:nvPr/>
          </p:nvSpPr>
          <p:spPr>
            <a:xfrm>
              <a:off x="9224662" y="2497866"/>
              <a:ext cx="4099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H</a:t>
              </a:r>
              <a:endParaRPr 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DDA46F6-A9A4-344C-9386-945A463DF5B4}"/>
                </a:ext>
              </a:extLst>
            </p:cNvPr>
            <p:cNvSpPr txBox="1"/>
            <p:nvPr/>
          </p:nvSpPr>
          <p:spPr>
            <a:xfrm>
              <a:off x="9717127" y="2492870"/>
              <a:ext cx="4099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H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582553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13</Words>
  <Application>Microsoft Macintosh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7</cp:revision>
  <dcterms:created xsi:type="dcterms:W3CDTF">2020-03-25T06:23:01Z</dcterms:created>
  <dcterms:modified xsi:type="dcterms:W3CDTF">2020-05-26T07:30:18Z</dcterms:modified>
</cp:coreProperties>
</file>