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F56257-D17D-154D-AC87-FD85BE83C8D5}"/>
              </a:ext>
            </a:extLst>
          </p:cNvPr>
          <p:cNvGrpSpPr/>
          <p:nvPr/>
        </p:nvGrpSpPr>
        <p:grpSpPr>
          <a:xfrm>
            <a:off x="2065807" y="46509"/>
            <a:ext cx="7382992" cy="6737921"/>
            <a:chOff x="2065807" y="120079"/>
            <a:chExt cx="7382992" cy="67379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D4B851-E4C1-FA49-9C67-1AAB0949FB7D}"/>
                </a:ext>
              </a:extLst>
            </p:cNvPr>
            <p:cNvGrpSpPr/>
            <p:nvPr/>
          </p:nvGrpSpPr>
          <p:grpSpPr>
            <a:xfrm>
              <a:off x="2065807" y="120079"/>
              <a:ext cx="7382992" cy="3269508"/>
              <a:chOff x="2065807" y="400072"/>
              <a:chExt cx="7382992" cy="32695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27BA859-94DF-1440-A4CF-E316BBBF782E}"/>
                  </a:ext>
                </a:extLst>
              </p:cNvPr>
              <p:cNvGrpSpPr/>
              <p:nvPr/>
            </p:nvGrpSpPr>
            <p:grpSpPr>
              <a:xfrm>
                <a:off x="2161513" y="632090"/>
                <a:ext cx="7287286" cy="3037490"/>
                <a:chOff x="991583" y="1397875"/>
                <a:chExt cx="7287286" cy="30374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2C54ED6-B2A8-184A-8AFA-0C5EE4904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7783" r="8302" b="4815"/>
                <a:stretch/>
              </p:blipFill>
              <p:spPr>
                <a:xfrm>
                  <a:off x="4680388" y="1397875"/>
                  <a:ext cx="3598481" cy="303749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6F24512-DAC1-0042-887D-CB4883167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68" t="17783" r="8387" b="4815"/>
                <a:stretch/>
              </p:blipFill>
              <p:spPr>
                <a:xfrm>
                  <a:off x="991583" y="1397875"/>
                  <a:ext cx="3580743" cy="30374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065807" y="40538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C10F6F-BF2C-2C4B-8CF5-08C457C12B12}"/>
                  </a:ext>
                </a:extLst>
              </p:cNvPr>
              <p:cNvSpPr txBox="1"/>
              <p:nvPr/>
            </p:nvSpPr>
            <p:spPr>
              <a:xfrm>
                <a:off x="5836524" y="40007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BF9A9-92FD-9746-A040-257F6BEA4C13}"/>
                </a:ext>
              </a:extLst>
            </p:cNvPr>
            <p:cNvGrpSpPr/>
            <p:nvPr/>
          </p:nvGrpSpPr>
          <p:grpSpPr>
            <a:xfrm>
              <a:off x="2114845" y="3509722"/>
              <a:ext cx="7332311" cy="3348278"/>
              <a:chOff x="2116488" y="3400833"/>
              <a:chExt cx="7332311" cy="33482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65E9B27-6E36-7F41-9CC7-84441029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8330" r="8754" b="3197"/>
              <a:stretch/>
            </p:blipFill>
            <p:spPr>
              <a:xfrm>
                <a:off x="5868056" y="3669580"/>
                <a:ext cx="3580743" cy="3079531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8D2CD-6550-CA45-B83F-0C87210C9EFD}"/>
                  </a:ext>
                </a:extLst>
              </p:cNvPr>
              <p:cNvSpPr txBox="1"/>
              <p:nvPr/>
            </p:nvSpPr>
            <p:spPr>
              <a:xfrm>
                <a:off x="2116488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22B6F5-B58C-5D4E-8731-6A1089C50361}"/>
                  </a:ext>
                </a:extLst>
              </p:cNvPr>
              <p:cNvSpPr txBox="1"/>
              <p:nvPr/>
            </p:nvSpPr>
            <p:spPr>
              <a:xfrm>
                <a:off x="5831922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C1F634-63A3-264C-A81F-5AD01CBF6F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13" r="7565" b="3595"/>
          <a:stretch/>
        </p:blipFill>
        <p:spPr>
          <a:xfrm>
            <a:off x="2222907" y="3704899"/>
            <a:ext cx="3627411" cy="31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2020-03-26T04:53:21Z</cp:lastPrinted>
  <dcterms:created xsi:type="dcterms:W3CDTF">2020-03-17T05:47:03Z</dcterms:created>
  <dcterms:modified xsi:type="dcterms:W3CDTF">2020-04-08T17:45:55Z</dcterms:modified>
</cp:coreProperties>
</file>