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73904F-90F5-144E-A871-25D23B43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100" y="1200806"/>
            <a:ext cx="4775202" cy="3581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906CD-9F81-C84A-A54D-95DF996D4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3" r="5689"/>
          <a:stretch/>
        </p:blipFill>
        <p:spPr>
          <a:xfrm>
            <a:off x="294289" y="1387367"/>
            <a:ext cx="5734811" cy="3926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1334812" y="1079590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289938" y="106610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5159912" y="1066102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4200190" y="1079590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3245064" y="1079589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59678-6D3D-494D-85D0-19868FA742EF}"/>
              </a:ext>
            </a:extLst>
          </p:cNvPr>
          <p:cNvSpPr txBox="1"/>
          <p:nvPr/>
        </p:nvSpPr>
        <p:spPr>
          <a:xfrm>
            <a:off x="6385032" y="1066101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A46F6-A9A4-344C-9386-945A463DF5B4}"/>
              </a:ext>
            </a:extLst>
          </p:cNvPr>
          <p:cNvSpPr txBox="1"/>
          <p:nvPr/>
        </p:nvSpPr>
        <p:spPr>
          <a:xfrm>
            <a:off x="10246210" y="106609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F6DB3-EC71-AE47-8212-E62C7A9E3938}"/>
              </a:ext>
            </a:extLst>
          </p:cNvPr>
          <p:cNvSpPr txBox="1"/>
          <p:nvPr/>
        </p:nvSpPr>
        <p:spPr>
          <a:xfrm>
            <a:off x="9622221" y="1058569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CAE3A-17E7-F14B-8965-727D11A1D3A1}"/>
              </a:ext>
            </a:extLst>
          </p:cNvPr>
          <p:cNvSpPr txBox="1"/>
          <p:nvPr/>
        </p:nvSpPr>
        <p:spPr>
          <a:xfrm>
            <a:off x="9094951" y="104735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CA231-8833-8943-987A-D713C5319E32}"/>
              </a:ext>
            </a:extLst>
          </p:cNvPr>
          <p:cNvSpPr txBox="1"/>
          <p:nvPr/>
        </p:nvSpPr>
        <p:spPr>
          <a:xfrm>
            <a:off x="8567681" y="1052612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E1913-A349-C346-8718-553E6F87386E}"/>
              </a:ext>
            </a:extLst>
          </p:cNvPr>
          <p:cNvSpPr txBox="1"/>
          <p:nvPr/>
        </p:nvSpPr>
        <p:spPr>
          <a:xfrm>
            <a:off x="8006797" y="106609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A723F-3A5D-324C-898C-77B56B881AD8}"/>
              </a:ext>
            </a:extLst>
          </p:cNvPr>
          <p:cNvSpPr txBox="1"/>
          <p:nvPr/>
        </p:nvSpPr>
        <p:spPr>
          <a:xfrm>
            <a:off x="7479527" y="1066100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07AC7-9DB2-D346-87DD-49FC1518F9A2}"/>
              </a:ext>
            </a:extLst>
          </p:cNvPr>
          <p:cNvSpPr txBox="1"/>
          <p:nvPr/>
        </p:nvSpPr>
        <p:spPr>
          <a:xfrm>
            <a:off x="6945916" y="1045079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2020-03-25T06:23:01Z</dcterms:created>
  <dcterms:modified xsi:type="dcterms:W3CDTF">2020-03-25T06:55:21Z</dcterms:modified>
</cp:coreProperties>
</file>