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10B0930-F6E9-954B-A745-DE89A9BF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4"/>
          <a:stretch/>
        </p:blipFill>
        <p:spPr>
          <a:xfrm>
            <a:off x="964811" y="426271"/>
            <a:ext cx="5449643" cy="59173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8A96F1-2ED7-764E-9C75-3AF89381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40" y="426271"/>
            <a:ext cx="5917312" cy="59173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6441C1-DF00-8F49-854B-1A987ACB9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405"/>
          <a:stretch/>
        </p:blipFill>
        <p:spPr>
          <a:xfrm>
            <a:off x="181431" y="750278"/>
            <a:ext cx="697858" cy="5269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234872" y="9244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435524" y="9186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9262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076084" y="9186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887433" y="9224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933762" y="929694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554985" y="6776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6063255" y="6854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2020-03-25T06:23:01Z</dcterms:created>
  <dcterms:modified xsi:type="dcterms:W3CDTF">2020-07-12T00:26:55Z</dcterms:modified>
</cp:coreProperties>
</file>