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9436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6"/>
    <p:restoredTop sz="94674"/>
  </p:normalViewPr>
  <p:slideViewPr>
    <p:cSldViewPr snapToGrid="0" snapToObjects="1">
      <p:cViewPr varScale="1">
        <p:scale>
          <a:sx n="101" d="100"/>
          <a:sy n="101" d="100"/>
        </p:scale>
        <p:origin x="3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346836"/>
            <a:ext cx="5052060" cy="286512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4322446"/>
            <a:ext cx="4457700" cy="198691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8757-5148-334B-BC3D-AEA0921A4AF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1BCF-17DC-4C49-8FBF-59852C15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8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8757-5148-334B-BC3D-AEA0921A4AF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1BCF-17DC-4C49-8FBF-59852C15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8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438150"/>
            <a:ext cx="1281589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438150"/>
            <a:ext cx="3770471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8757-5148-334B-BC3D-AEA0921A4AF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1BCF-17DC-4C49-8FBF-59852C15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8757-5148-334B-BC3D-AEA0921A4AF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1BCF-17DC-4C49-8FBF-59852C15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2051688"/>
            <a:ext cx="5126355" cy="3423284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5507358"/>
            <a:ext cx="5126355" cy="1800224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8757-5148-334B-BC3D-AEA0921A4AF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1BCF-17DC-4C49-8FBF-59852C15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9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2190750"/>
            <a:ext cx="252603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2190750"/>
            <a:ext cx="252603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8757-5148-334B-BC3D-AEA0921A4AF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1BCF-17DC-4C49-8FBF-59852C15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8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38152"/>
            <a:ext cx="512635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2017396"/>
            <a:ext cx="2514421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3006090"/>
            <a:ext cx="2514421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2017396"/>
            <a:ext cx="2526804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3006090"/>
            <a:ext cx="252680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8757-5148-334B-BC3D-AEA0921A4AF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1BCF-17DC-4C49-8FBF-59852C15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2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8757-5148-334B-BC3D-AEA0921A4AF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1BCF-17DC-4C49-8FBF-59852C15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2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8757-5148-334B-BC3D-AEA0921A4AF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1BCF-17DC-4C49-8FBF-59852C15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0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184912"/>
            <a:ext cx="3008948" cy="584835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8757-5148-334B-BC3D-AEA0921A4AF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1BCF-17DC-4C49-8FBF-59852C15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7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184912"/>
            <a:ext cx="3008948" cy="5848350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8757-5148-334B-BC3D-AEA0921A4AF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1BCF-17DC-4C49-8FBF-59852C15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3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438152"/>
            <a:ext cx="512635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2190750"/>
            <a:ext cx="512635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58757-5148-334B-BC3D-AEA0921A4AFC}" type="datetimeFigureOut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7627622"/>
            <a:ext cx="200596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B1BCF-17DC-4C49-8FBF-59852C15B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2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734D99-28EA-6943-935A-AF0F17372F7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8373" y="889000"/>
            <a:ext cx="3662676" cy="5251607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C7A3F263-D3A5-A54E-B5A6-5375D4903F61}"/>
              </a:ext>
            </a:extLst>
          </p:cNvPr>
          <p:cNvSpPr/>
          <p:nvPr/>
        </p:nvSpPr>
        <p:spPr>
          <a:xfrm>
            <a:off x="4454584" y="1111162"/>
            <a:ext cx="127379" cy="45719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17FFD5D-C7A9-DC4C-B196-6EDD42CB4A84}"/>
              </a:ext>
            </a:extLst>
          </p:cNvPr>
          <p:cNvSpPr/>
          <p:nvPr/>
        </p:nvSpPr>
        <p:spPr>
          <a:xfrm>
            <a:off x="4455092" y="1162587"/>
            <a:ext cx="127379" cy="45719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E79F1E3-2D60-1C4B-8BD7-D723EB5E7340}"/>
              </a:ext>
            </a:extLst>
          </p:cNvPr>
          <p:cNvSpPr/>
          <p:nvPr/>
        </p:nvSpPr>
        <p:spPr>
          <a:xfrm>
            <a:off x="4456974" y="1236237"/>
            <a:ext cx="127379" cy="335530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38E6486-9B11-6A46-89F3-087A7C9F0121}"/>
              </a:ext>
            </a:extLst>
          </p:cNvPr>
          <p:cNvSpPr/>
          <p:nvPr/>
        </p:nvSpPr>
        <p:spPr>
          <a:xfrm>
            <a:off x="4456114" y="1599698"/>
            <a:ext cx="127379" cy="1614350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C598993-A0F6-044C-B674-6F93214A288B}"/>
              </a:ext>
            </a:extLst>
          </p:cNvPr>
          <p:cNvSpPr/>
          <p:nvPr/>
        </p:nvSpPr>
        <p:spPr>
          <a:xfrm>
            <a:off x="4457994" y="3237429"/>
            <a:ext cx="127379" cy="267771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FEAC5DC-0345-AF41-B1E8-119FF394A980}"/>
              </a:ext>
            </a:extLst>
          </p:cNvPr>
          <p:cNvSpPr/>
          <p:nvPr/>
        </p:nvSpPr>
        <p:spPr>
          <a:xfrm>
            <a:off x="4457995" y="3531555"/>
            <a:ext cx="127379" cy="1857036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701F92F-E74F-B74D-B25F-44308A8B49DC}"/>
              </a:ext>
            </a:extLst>
          </p:cNvPr>
          <p:cNvSpPr/>
          <p:nvPr/>
        </p:nvSpPr>
        <p:spPr>
          <a:xfrm>
            <a:off x="4457995" y="5414946"/>
            <a:ext cx="127379" cy="510457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AEBBDB-0DB8-EB4F-9491-459304A64CF6}"/>
              </a:ext>
            </a:extLst>
          </p:cNvPr>
          <p:cNvSpPr txBox="1"/>
          <p:nvPr/>
        </p:nvSpPr>
        <p:spPr>
          <a:xfrm>
            <a:off x="4697816" y="1169150"/>
            <a:ext cx="634433" cy="215444"/>
          </a:xfrm>
          <a:prstGeom prst="rect">
            <a:avLst/>
          </a:prstGeom>
          <a:noFill/>
        </p:spPr>
        <p:txBody>
          <a:bodyPr wrap="square" lIns="18288" rtlCol="0">
            <a:spAutoFit/>
          </a:bodyPr>
          <a:lstStyle/>
          <a:p>
            <a:r>
              <a:rPr lang="en-US" sz="800" dirty="0" err="1"/>
              <a:t>Blattodea</a:t>
            </a:r>
            <a:endParaRPr 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430DD6-1DF1-2046-97F9-84D572E8D765}"/>
              </a:ext>
            </a:extLst>
          </p:cNvPr>
          <p:cNvSpPr txBox="1"/>
          <p:nvPr/>
        </p:nvSpPr>
        <p:spPr>
          <a:xfrm>
            <a:off x="4508704" y="1287868"/>
            <a:ext cx="977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Hemiptera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4B440-E1D6-2A4D-BE72-606F87ED6ED3}"/>
              </a:ext>
            </a:extLst>
          </p:cNvPr>
          <p:cNvSpPr txBox="1"/>
          <p:nvPr/>
        </p:nvSpPr>
        <p:spPr>
          <a:xfrm>
            <a:off x="4508704" y="2290587"/>
            <a:ext cx="977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Hymenoptera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1D014B-B7FE-B748-B46F-DD49E80668FA}"/>
              </a:ext>
            </a:extLst>
          </p:cNvPr>
          <p:cNvSpPr txBox="1"/>
          <p:nvPr/>
        </p:nvSpPr>
        <p:spPr>
          <a:xfrm>
            <a:off x="4510901" y="3255879"/>
            <a:ext cx="977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Coleoptera</a:t>
            </a:r>
            <a:endParaRPr 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96FB12-0019-804B-8491-813ED666E787}"/>
              </a:ext>
            </a:extLst>
          </p:cNvPr>
          <p:cNvSpPr txBox="1"/>
          <p:nvPr/>
        </p:nvSpPr>
        <p:spPr>
          <a:xfrm>
            <a:off x="4512925" y="4347345"/>
            <a:ext cx="977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Diptera</a:t>
            </a:r>
            <a:endParaRPr 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54DCC-2CB2-0347-956B-E09677F4A1F1}"/>
              </a:ext>
            </a:extLst>
          </p:cNvPr>
          <p:cNvSpPr txBox="1"/>
          <p:nvPr/>
        </p:nvSpPr>
        <p:spPr>
          <a:xfrm>
            <a:off x="4510901" y="5557446"/>
            <a:ext cx="9774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Lepidoptera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825824-A30B-6C4C-9F80-142C70D235F1}"/>
              </a:ext>
            </a:extLst>
          </p:cNvPr>
          <p:cNvSpPr/>
          <p:nvPr/>
        </p:nvSpPr>
        <p:spPr>
          <a:xfrm>
            <a:off x="4704950" y="1050432"/>
            <a:ext cx="474682" cy="215444"/>
          </a:xfrm>
          <a:prstGeom prst="rect">
            <a:avLst/>
          </a:prstGeom>
        </p:spPr>
        <p:txBody>
          <a:bodyPr wrap="none" lIns="18288">
            <a:spAutoFit/>
          </a:bodyPr>
          <a:lstStyle/>
          <a:p>
            <a:r>
              <a:rPr lang="en-US" sz="800" dirty="0"/>
              <a:t>Odonata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AB5571-2D36-B243-A7FC-7BB730BB47A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581963" y="1185447"/>
            <a:ext cx="115853" cy="9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AC9861-C580-C148-B778-9427AEDE4F5F}"/>
              </a:ext>
            </a:extLst>
          </p:cNvPr>
          <p:cNvCxnSpPr>
            <a:cxnSpLocks/>
          </p:cNvCxnSpPr>
          <p:nvPr/>
        </p:nvCxnSpPr>
        <p:spPr>
          <a:xfrm flipV="1">
            <a:off x="4467691" y="1019329"/>
            <a:ext cx="237259" cy="73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688CDE-B93A-A648-BCF2-51612158E6A6}"/>
              </a:ext>
            </a:extLst>
          </p:cNvPr>
          <p:cNvCxnSpPr>
            <a:cxnSpLocks/>
          </p:cNvCxnSpPr>
          <p:nvPr/>
        </p:nvCxnSpPr>
        <p:spPr>
          <a:xfrm>
            <a:off x="4581709" y="1132856"/>
            <a:ext cx="123241" cy="18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1CF551-18C7-6A44-9967-3E85B2F55C8A}"/>
              </a:ext>
            </a:extLst>
          </p:cNvPr>
          <p:cNvSpPr txBox="1"/>
          <p:nvPr/>
        </p:nvSpPr>
        <p:spPr>
          <a:xfrm>
            <a:off x="4704950" y="911607"/>
            <a:ext cx="977429" cy="215444"/>
          </a:xfrm>
          <a:prstGeom prst="rect">
            <a:avLst/>
          </a:prstGeom>
          <a:noFill/>
        </p:spPr>
        <p:txBody>
          <a:bodyPr wrap="square" lIns="18288" rtlCol="0">
            <a:spAutoFit/>
          </a:bodyPr>
          <a:lstStyle/>
          <a:p>
            <a:r>
              <a:rPr lang="en-US" sz="800" dirty="0"/>
              <a:t>Ephemeroptera</a:t>
            </a:r>
          </a:p>
        </p:txBody>
      </p:sp>
    </p:spTree>
    <p:extLst>
      <p:ext uri="{BB962C8B-B14F-4D97-AF65-F5344CB8AC3E}">
        <p14:creationId xmlns:p14="http://schemas.microsoft.com/office/powerpoint/2010/main" val="227466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2020-06-30T03:43:10Z</dcterms:created>
  <dcterms:modified xsi:type="dcterms:W3CDTF">2020-06-30T03:51:56Z</dcterms:modified>
</cp:coreProperties>
</file>