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74"/>
  </p:normalViewPr>
  <p:slideViewPr>
    <p:cSldViewPr snapToGrid="0" snapToObjects="1">
      <p:cViewPr>
        <p:scale>
          <a:sx n="110" d="100"/>
          <a:sy n="110" d="100"/>
        </p:scale>
        <p:origin x="1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6C10-7E98-8B44-8199-FEB66063F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ACB01-D383-0A49-A4D3-8A3F5D4AE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0412-4BA0-9F45-AF1B-27D0355F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3F1F-C925-5B49-BFB7-8CAB19E9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5C90B-987F-9143-ACC6-F2D4A50C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5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39CB-61D8-7D4E-A7FE-CD51CAFB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6C12A-CB47-3546-9F07-DFA217F96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E18D8-02BA-9848-BB05-305D025E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90C0D-4769-FD43-9B1C-C1806FB5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2F956-7019-1C4E-B46F-4892A719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7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A6830-AFD9-AE4F-9E97-2B40829F3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B561A-F575-EB45-9668-B8A56C45C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8279B-72DD-054C-ACD4-AADEA241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9A85-E48F-E946-9422-3D0CF019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BA67-3CBF-6546-8B4E-D783519B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7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983B-621E-D04B-88DA-52A03B5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F5B8-D5A4-904A-B45A-9ABC87FC2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C486C-5603-7B44-B860-6671D272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E357D-5EFB-ED49-B096-0F36586C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770A-8A06-0849-9783-57C37C70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9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E19E-5F48-B449-9043-37DF14D7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1DD15-7533-A847-BDF0-A4973DC5C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71529-B948-AD43-9EFE-3C3F4397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EC309-EE23-2D4C-B541-BB9CE49D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7708A-9E03-3145-BFE3-8FCD850A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5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52CB-3E01-0A48-83CB-EB53E545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2FE1-B7F0-634D-ABF5-96E472469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A2FD0-CB70-C340-9CE4-404B91DD4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95840-5AAF-CA47-BFC8-84E8D265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5096-0689-524F-819D-7A97038E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3FBCC-843A-C64F-B504-F24F1CB1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6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8BF6-6294-9A4E-8B59-3063761A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60844-A77B-D148-B2B4-651CF131F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2E1D9-D604-A248-A0E2-148AD8DA3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5FBD3-FFAB-D34F-BEE1-D498673B9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100A7-8C68-3149-8D9E-5AC3E099F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9230C-9F0E-0C4B-BBA7-53E181B9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5A141-E0AB-C04A-BA9A-E9C8DBAE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AF138-3DF6-EA47-ABBA-3E119CF6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EF4D-5FCB-904A-BB82-C113889F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8F064-EC77-BC4C-AA7B-1995354B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61EE1-DBCC-E243-8D90-F38FA5F8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493C3-C748-AE48-9048-92FACDAE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0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47CA6-CB0D-674F-BB71-A8B99C94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39CDF-D078-BF49-9A34-70A68DE8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C7D2F-1872-514B-B062-385614AB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184E-79DD-424C-9519-A2F81513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914-48E5-A340-8B97-FDA3D4C1B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04640-AA6E-A740-ACEC-54C635307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BFD07-FE16-3C4B-B3BF-457F5FF6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FE100-C0BE-2E45-8D21-DC47ACB4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7A732-6AD3-1A44-AD69-B2F1901A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7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4BC0-9835-4F42-BFC7-EB392A0F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C046C-5160-534A-9471-2A8DE7AE5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79C9D-8478-6542-B4E0-DE1EAD750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D6F-175D-354E-94BE-84AED41F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CC2A1-C918-E349-B6D6-55BB87A0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A0B43-6E99-624E-A255-38D11CD1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8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91EFA-5DBF-3E4A-AF0E-FD6E84A6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7E2DB-3B9C-9948-8889-BFB04C74B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E38C9-B3FD-E645-A709-34F940E5E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1DE1-2521-E24F-8084-98DD5DFF5F08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3C50-EDAB-8D47-B5EB-EE10713D8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7B02-3564-5648-AFC4-FC6010881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01A2742-6BF9-244A-AB29-A7785DB7EC4C}"/>
              </a:ext>
            </a:extLst>
          </p:cNvPr>
          <p:cNvGrpSpPr/>
          <p:nvPr/>
        </p:nvGrpSpPr>
        <p:grpSpPr>
          <a:xfrm>
            <a:off x="1177577" y="1973737"/>
            <a:ext cx="9537004" cy="3675888"/>
            <a:chOff x="683801" y="1599006"/>
            <a:chExt cx="9537004" cy="367588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CF04205-8F6A-304A-BDC3-A0A44E2B3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9519" y="1599006"/>
              <a:ext cx="5501286" cy="366752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50A9DEA-570F-7848-A4EF-1AA0F349F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801" y="1617294"/>
              <a:ext cx="4572000" cy="36576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591DB65-D404-6543-BC33-0DB1F083CFCE}"/>
              </a:ext>
            </a:extLst>
          </p:cNvPr>
          <p:cNvSpPr txBox="1"/>
          <p:nvPr/>
        </p:nvSpPr>
        <p:spPr>
          <a:xfrm>
            <a:off x="3461726" y="2516964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FC703-B2CC-1344-84A1-2CDA233476CC}"/>
              </a:ext>
            </a:extLst>
          </p:cNvPr>
          <p:cNvSpPr txBox="1"/>
          <p:nvPr/>
        </p:nvSpPr>
        <p:spPr>
          <a:xfrm>
            <a:off x="2826970" y="2511166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40764-321C-D544-BDDD-7105D3585C42}"/>
              </a:ext>
            </a:extLst>
          </p:cNvPr>
          <p:cNvSpPr txBox="1"/>
          <p:nvPr/>
        </p:nvSpPr>
        <p:spPr>
          <a:xfrm>
            <a:off x="2146159" y="2518751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1981B-EA03-4943-841B-5AD0E6B6BC1F}"/>
              </a:ext>
            </a:extLst>
          </p:cNvPr>
          <p:cNvSpPr txBox="1"/>
          <p:nvPr/>
        </p:nvSpPr>
        <p:spPr>
          <a:xfrm>
            <a:off x="4101770" y="2511165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9E950-3041-F043-AE95-A781DBA9A05F}"/>
              </a:ext>
            </a:extLst>
          </p:cNvPr>
          <p:cNvSpPr txBox="1"/>
          <p:nvPr/>
        </p:nvSpPr>
        <p:spPr>
          <a:xfrm>
            <a:off x="4711951" y="2514934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59678-6D3D-494D-85D0-19868FA742EF}"/>
              </a:ext>
            </a:extLst>
          </p:cNvPr>
          <p:cNvSpPr txBox="1"/>
          <p:nvPr/>
        </p:nvSpPr>
        <p:spPr>
          <a:xfrm>
            <a:off x="6153865" y="2492876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307AC7-9DB2-D346-87DD-49FC1518F9A2}"/>
              </a:ext>
            </a:extLst>
          </p:cNvPr>
          <p:cNvSpPr txBox="1"/>
          <p:nvPr/>
        </p:nvSpPr>
        <p:spPr>
          <a:xfrm>
            <a:off x="6672652" y="2492875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A723F-3A5D-324C-898C-77B56B881AD8}"/>
              </a:ext>
            </a:extLst>
          </p:cNvPr>
          <p:cNvSpPr txBox="1"/>
          <p:nvPr/>
        </p:nvSpPr>
        <p:spPr>
          <a:xfrm>
            <a:off x="7184615" y="2492874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9E1913-A349-C346-8718-553E6F87386E}"/>
              </a:ext>
            </a:extLst>
          </p:cNvPr>
          <p:cNvSpPr txBox="1"/>
          <p:nvPr/>
        </p:nvSpPr>
        <p:spPr>
          <a:xfrm>
            <a:off x="7704725" y="2492873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6CA231-8833-8943-987A-D713C5319E32}"/>
              </a:ext>
            </a:extLst>
          </p:cNvPr>
          <p:cNvSpPr txBox="1"/>
          <p:nvPr/>
        </p:nvSpPr>
        <p:spPr>
          <a:xfrm>
            <a:off x="8211844" y="2492872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CAE3A-17E7-F14B-8965-727D11A1D3A1}"/>
              </a:ext>
            </a:extLst>
          </p:cNvPr>
          <p:cNvSpPr txBox="1"/>
          <p:nvPr/>
        </p:nvSpPr>
        <p:spPr>
          <a:xfrm>
            <a:off x="8711087" y="2492871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6F6DB3-EC71-AE47-8212-E62C7A9E3938}"/>
              </a:ext>
            </a:extLst>
          </p:cNvPr>
          <p:cNvSpPr txBox="1"/>
          <p:nvPr/>
        </p:nvSpPr>
        <p:spPr>
          <a:xfrm>
            <a:off x="9224662" y="2497866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DA46F6-A9A4-344C-9386-945A463DF5B4}"/>
              </a:ext>
            </a:extLst>
          </p:cNvPr>
          <p:cNvSpPr txBox="1"/>
          <p:nvPr/>
        </p:nvSpPr>
        <p:spPr>
          <a:xfrm>
            <a:off x="9717127" y="2492870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5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2020-03-25T06:23:01Z</dcterms:created>
  <dcterms:modified xsi:type="dcterms:W3CDTF">2020-05-26T07:24:09Z</dcterms:modified>
</cp:coreProperties>
</file>