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5C5A-51EA-D240-9F42-80F97C80B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7C9C1-85FF-3A42-8E2B-6EEEA1F87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0FD19-32F6-6845-8DE8-6B878E02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4A01E-8A0B-FD4E-A0B0-723DB37C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65EE4-FCB8-2F44-A96F-B7698573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E7A0-9572-3C45-AC52-C0C034D9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FCEA5-06A9-A94E-B06D-323865732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E3139-3891-604F-99D5-DA9D32C5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AE2D5-5F13-0948-9364-2040FFFA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B83D7-9C7D-9940-AB76-4FF4F046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7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97D8F-F1A1-3C45-B4F8-D8E494BDC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6E97A-1C2E-D748-A48A-8A3DC698F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7F328-427B-C64C-8446-8DF13670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EB164-0671-C44B-8E89-5B897009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C2314-5484-6845-9C28-2CCB48DF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6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546E-A62B-9A46-906C-6C71B6D3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15EF-CF0B-BC47-8B43-5D438C5E1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2D0B-51DA-DE48-B476-ECA79156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6AD8D-6692-1B43-A7CC-49B1F812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7DC1D-BBB5-3642-870D-BF2733FA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3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9EB1-B596-7E4E-BF4F-FFDC3A6C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53C46-BB88-CF41-838B-0036B7EA0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62735-1AA0-9748-8A87-E09472FD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A783E-1CC0-E94D-9A98-54FC468E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FFD05-F305-FF45-AC16-121B4C2F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7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8C1C-F9C9-4344-A421-B515F072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8EFB-EFF9-2C4B-910F-088BBEE15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2E98F-EBCB-104A-B896-9F44581E6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1F563-07E2-5F4F-A24F-F72C668F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D39D5-673C-3243-A409-E9E9967E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E4D5D-F7E5-4844-A4E1-40C0353F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B128-9338-514A-A9D4-A2FD44839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B0E0E-42D4-3D44-8963-14DEC6CDA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C6576-3A75-FD40-8EF4-A1438A4E0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DF051-2B87-F54F-8BD2-DBD0517F8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01CFB-1C9F-894A-AA09-034F837BE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CEEFE6-6BD5-B545-80FA-BFD380AF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3/23/20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9F3DC-67EA-774E-B6EE-634920B6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A593CE-460F-A349-9C6B-1A7FFE13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6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D8B3-B751-8242-8432-B85F3F49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A01F7-D828-1344-9F0F-FC991E1A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A740F-EB08-494E-BD5C-C03734EC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D7D53-B4B3-F546-935B-CCB9B13F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8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181FA-B4FD-3C43-BF0F-A9E8A50F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1F0B5-0387-FD40-8781-82D798C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30245-CFEB-B04C-A83D-8A24E01F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0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034C-F592-014F-975E-78490F42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927A3-C9C5-DC40-8CCC-411A7FBAC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1B41F-3BDE-9B40-87E7-DBDB363D7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7FCA8-BE84-254E-9B97-2393BDFB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84A3A-0EE8-B04C-9F24-F2C5E5DD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3AA7A-1298-2149-88C3-32EB5F35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5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3881-A557-2E42-83F7-343BAD34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86FED-E2E0-7C42-94B2-92EECA888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BA622-C8F6-D746-B9C4-427FBE120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C59D5-8AB4-6D44-9923-05DD5A23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7EADE-7953-F741-A43C-5F3FBD7B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09E33-A755-3840-A881-2B8D0B94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1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09094-E3FB-EB40-A102-6369A3CE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5E07F-55B8-3246-B6CB-25F86E354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FB15A-9838-5A49-9CD6-F4F7481E2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7ED40-1255-2F4E-B5C8-4CD6C1DAB691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26012-DC95-4047-BC3E-EE7FF545C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1C547-2534-7E43-95EC-C5E035C45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3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29915C9-2269-4C4A-A3C9-6FD9A9D9534D}"/>
              </a:ext>
            </a:extLst>
          </p:cNvPr>
          <p:cNvGrpSpPr/>
          <p:nvPr/>
        </p:nvGrpSpPr>
        <p:grpSpPr>
          <a:xfrm>
            <a:off x="1920109" y="1382767"/>
            <a:ext cx="7998373" cy="3924300"/>
            <a:chOff x="1226426" y="1466850"/>
            <a:chExt cx="7998373" cy="39243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4F1F92-7EF1-4F4E-BEA1-2F910ADF9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6426" y="1466850"/>
              <a:ext cx="3924300" cy="3924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C73723-3260-4446-AABF-D18BA4C5E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0499" y="1466850"/>
              <a:ext cx="3924300" cy="3924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039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2020-03-23T21:03:38Z</dcterms:created>
  <dcterms:modified xsi:type="dcterms:W3CDTF">2020-03-23T21:07:15Z</dcterms:modified>
</cp:coreProperties>
</file>