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A2F82-24C1-A541-B024-8A210021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16" y="1794289"/>
            <a:ext cx="3200400" cy="3200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9022CE-95AB-FB41-8B4B-6470BDAD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33" y="1794289"/>
            <a:ext cx="3200400" cy="320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3039613" y="1652479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3527188" y="16584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4004822" y="1659215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4500366" y="16584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980148" y="1652480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59678-6D3D-494D-85D0-19868FA742EF}"/>
              </a:ext>
            </a:extLst>
          </p:cNvPr>
          <p:cNvSpPr txBox="1"/>
          <p:nvPr/>
        </p:nvSpPr>
        <p:spPr>
          <a:xfrm>
            <a:off x="6109142" y="165247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307AC7-9DB2-D346-87DD-49FC1518F9A2}"/>
              </a:ext>
            </a:extLst>
          </p:cNvPr>
          <p:cNvSpPr txBox="1"/>
          <p:nvPr/>
        </p:nvSpPr>
        <p:spPr>
          <a:xfrm>
            <a:off x="6433108" y="165403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A723F-3A5D-324C-898C-77B56B881AD8}"/>
              </a:ext>
            </a:extLst>
          </p:cNvPr>
          <p:cNvSpPr txBox="1"/>
          <p:nvPr/>
        </p:nvSpPr>
        <p:spPr>
          <a:xfrm>
            <a:off x="6727588" y="165860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E1913-A349-C346-8718-553E6F87386E}"/>
              </a:ext>
            </a:extLst>
          </p:cNvPr>
          <p:cNvSpPr txBox="1"/>
          <p:nvPr/>
        </p:nvSpPr>
        <p:spPr>
          <a:xfrm>
            <a:off x="7051554" y="164968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CA231-8833-8943-987A-D713C5319E32}"/>
              </a:ext>
            </a:extLst>
          </p:cNvPr>
          <p:cNvSpPr txBox="1"/>
          <p:nvPr/>
        </p:nvSpPr>
        <p:spPr>
          <a:xfrm>
            <a:off x="7346034" y="1649689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CAE3A-17E7-F14B-8965-727D11A1D3A1}"/>
              </a:ext>
            </a:extLst>
          </p:cNvPr>
          <p:cNvSpPr txBox="1"/>
          <p:nvPr/>
        </p:nvSpPr>
        <p:spPr>
          <a:xfrm>
            <a:off x="7670000" y="1650910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F6DB3-EC71-AE47-8212-E62C7A9E3938}"/>
              </a:ext>
            </a:extLst>
          </p:cNvPr>
          <p:cNvSpPr txBox="1"/>
          <p:nvPr/>
        </p:nvSpPr>
        <p:spPr>
          <a:xfrm>
            <a:off x="7960592" y="1658435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A46F6-A9A4-344C-9386-945A463DF5B4}"/>
              </a:ext>
            </a:extLst>
          </p:cNvPr>
          <p:cNvSpPr txBox="1"/>
          <p:nvPr/>
        </p:nvSpPr>
        <p:spPr>
          <a:xfrm>
            <a:off x="8270076" y="1650909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2020-03-25T06:23:01Z</dcterms:created>
  <dcterms:modified xsi:type="dcterms:W3CDTF">2020-03-26T04:57:46Z</dcterms:modified>
</cp:coreProperties>
</file>