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A585D9-3E52-5143-9E6F-9893E05C3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86" b="13694"/>
          <a:stretch/>
        </p:blipFill>
        <p:spPr>
          <a:xfrm>
            <a:off x="5294493" y="2892741"/>
            <a:ext cx="5486400" cy="25171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6C9A9B-1E8C-A74F-A76A-C9D72DFE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6" b="13693"/>
          <a:stretch/>
        </p:blipFill>
        <p:spPr>
          <a:xfrm>
            <a:off x="661522" y="2759072"/>
            <a:ext cx="4572000" cy="2649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2978840" y="27532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344084" y="274746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1663273" y="2755053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3618884" y="2747467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229065" y="275123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67B02-0F69-9A43-8005-C6A91F5E16CA}"/>
              </a:ext>
            </a:extLst>
          </p:cNvPr>
          <p:cNvGrpSpPr/>
          <p:nvPr/>
        </p:nvGrpSpPr>
        <p:grpSpPr>
          <a:xfrm>
            <a:off x="6240785" y="2750815"/>
            <a:ext cx="3973166" cy="312773"/>
            <a:chOff x="6153865" y="2492870"/>
            <a:chExt cx="3973166" cy="3127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D59678-6D3D-494D-85D0-19868FA742EF}"/>
                </a:ext>
              </a:extLst>
            </p:cNvPr>
            <p:cNvSpPr txBox="1"/>
            <p:nvPr/>
          </p:nvSpPr>
          <p:spPr>
            <a:xfrm>
              <a:off x="6153865" y="249287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307AC7-9DB2-D346-87DD-49FC1518F9A2}"/>
                </a:ext>
              </a:extLst>
            </p:cNvPr>
            <p:cNvSpPr txBox="1"/>
            <p:nvPr/>
          </p:nvSpPr>
          <p:spPr>
            <a:xfrm>
              <a:off x="6672652" y="2492875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A723F-3A5D-324C-898C-77B56B881AD8}"/>
                </a:ext>
              </a:extLst>
            </p:cNvPr>
            <p:cNvSpPr txBox="1"/>
            <p:nvPr/>
          </p:nvSpPr>
          <p:spPr>
            <a:xfrm>
              <a:off x="7184615" y="2492874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E1913-A349-C346-8718-553E6F87386E}"/>
                </a:ext>
              </a:extLst>
            </p:cNvPr>
            <p:cNvSpPr txBox="1"/>
            <p:nvPr/>
          </p:nvSpPr>
          <p:spPr>
            <a:xfrm>
              <a:off x="7704725" y="2492873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CA231-8833-8943-987A-D713C5319E32}"/>
                </a:ext>
              </a:extLst>
            </p:cNvPr>
            <p:cNvSpPr txBox="1"/>
            <p:nvPr/>
          </p:nvSpPr>
          <p:spPr>
            <a:xfrm>
              <a:off x="8211844" y="2492872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FCAE3A-17E7-F14B-8965-727D11A1D3A1}"/>
                </a:ext>
              </a:extLst>
            </p:cNvPr>
            <p:cNvSpPr txBox="1"/>
            <p:nvPr/>
          </p:nvSpPr>
          <p:spPr>
            <a:xfrm>
              <a:off x="8711087" y="2492871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F6DB3-EC71-AE47-8212-E62C7A9E3938}"/>
                </a:ext>
              </a:extLst>
            </p:cNvPr>
            <p:cNvSpPr txBox="1"/>
            <p:nvPr/>
          </p:nvSpPr>
          <p:spPr>
            <a:xfrm>
              <a:off x="9224662" y="249786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A46F6-A9A4-344C-9386-945A463DF5B4}"/>
                </a:ext>
              </a:extLst>
            </p:cNvPr>
            <p:cNvSpPr txBox="1"/>
            <p:nvPr/>
          </p:nvSpPr>
          <p:spPr>
            <a:xfrm>
              <a:off x="9717127" y="2492870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3ADC503-F2AE-1B4C-8CE8-07A73077D303}"/>
              </a:ext>
            </a:extLst>
          </p:cNvPr>
          <p:cNvSpPr txBox="1"/>
          <p:nvPr/>
        </p:nvSpPr>
        <p:spPr>
          <a:xfrm>
            <a:off x="646168" y="24906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A19B5-4BF5-434F-9BFD-1DFE47BC0EF7}"/>
              </a:ext>
            </a:extLst>
          </p:cNvPr>
          <p:cNvSpPr txBox="1"/>
          <p:nvPr/>
        </p:nvSpPr>
        <p:spPr>
          <a:xfrm>
            <a:off x="5277472" y="24906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2020-03-25T06:23:01Z</dcterms:created>
  <dcterms:modified xsi:type="dcterms:W3CDTF">2020-06-01T19:46:41Z</dcterms:modified>
</cp:coreProperties>
</file>