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34E2-C57C-2B42-A587-639A073CD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D2C43-F3BE-5940-A065-3ADD2287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D47D-0892-154F-B81E-38FE502F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F02B-E0C6-F543-8DCA-701A90DF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3AE5-DCD2-4445-8385-36B1BCA1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A732-B673-0549-A252-99B8D140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78F48-3FB0-E645-9298-208375DE1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3EF7-04C8-CB4C-B243-FF75F2CB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90AA-DF5C-3347-A55A-13DD42DE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A394-16A5-9D4F-81D3-05FE6527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30965-F7B0-C447-8914-306044788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063DB-012E-EE4E-83AE-18AF9F9AF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8326-D745-BD4D-B8D9-84490801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9187-6D95-0942-946B-3628567F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4406-3309-E74A-B5C0-A136B1E8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B4B4-3308-604F-88F1-FE5CD32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D9EF-16F1-6C40-AE85-6ACA3E3E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D88B-2607-4645-A529-976CF1EC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2BCD-97E6-8D45-A87F-FC061D1C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93BE-78A9-F54F-858C-9A006B7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976-D574-1F4A-B0C4-B1E6E311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2C2B-4424-C444-9C67-238303303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4502-A0C8-894F-A7AC-C6D76D1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9673-9BF0-E44B-97F1-D592E6E3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D048-5606-D44F-877A-D2CA0654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46E-EC0A-5549-802F-ECF9BC2A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7D44-CAC8-3541-8553-9730355EA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E4B1-C462-8F4E-AF0D-C5C9FAD0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17F1-8C74-444A-9304-958C267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4F27-0B8F-B24C-9483-C8C45CD7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8C01-2556-2444-8352-DBE2D16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ED68-E18D-3B45-BA95-C9075FCB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3DCC-FA18-AD44-83E1-DDEBFBB9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1D7B-5F22-A549-A3E1-FA8000D4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587C2-6068-574A-8F2B-641DC398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83CB-5106-CF40-B40F-1E2B5E3D6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95D2A-DCBA-0947-8CBD-80CEE608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A03AD-7F9E-E847-8504-ECE162E9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1444F-DEEF-6342-AC9A-C93C98ED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00A2-C56A-6D47-9F92-F85B211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06541-3361-034D-9698-1B17134E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5974C-5F13-6C46-8547-C2F69AD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605DD-96D0-3B45-9EAB-390DACA6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818C4-E8A0-4D4E-A99F-6BD48F2B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3347-AFDB-EA47-8A9B-80E7E2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648E-C33C-9C4D-8295-C0C78B19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5F0B-AE4A-964F-9BF7-E158179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FD8C-5D50-F94A-94D4-6E2A1884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2644E-381A-A94A-8B97-8C679A32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EA98-6B6E-CD43-975B-9D67C14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EA5EC-EC6B-B643-B297-888EFBB5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03C27-7A15-D147-B111-E4A2CDEA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CEC6-BF12-144E-90EB-EE512D46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5A463-A49D-4747-A9D4-D027D277D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E7A0-1A2C-2D4D-8A2F-92CCCB16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63AAD-F6B2-4341-AD3A-2D4C3957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4B1D-CFB4-0E4A-85B9-2716838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6D569-365E-D84F-B5DB-8FC75AA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B5739-03C9-DD45-B4AD-2912AF65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CFDD-66C9-AA43-BAB6-408FBC79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F4F6-1D95-BE4C-A25E-E24F98AF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84EE-1F6E-CA43-8936-6EBB6482841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9BE0-E0E5-F245-BE25-7B1D080D3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B776-A15B-F14E-8B68-99EB3E67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5E99-3AAD-C64C-9BD9-B857058EB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9A9A9C-43C4-C147-B5B7-39525B529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2" r="6321" b="3114"/>
          <a:stretch/>
        </p:blipFill>
        <p:spPr>
          <a:xfrm>
            <a:off x="5496910" y="956440"/>
            <a:ext cx="5139559" cy="5044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5D6E09-DCA4-A945-B181-A0B142A1F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2" r="9004" b="3114"/>
          <a:stretch/>
        </p:blipFill>
        <p:spPr>
          <a:xfrm>
            <a:off x="504496" y="956440"/>
            <a:ext cx="4992414" cy="5044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E1BCBD-C52F-8442-BF12-E1E6DAF64298}"/>
              </a:ext>
            </a:extLst>
          </p:cNvPr>
          <p:cNvSpPr txBox="1"/>
          <p:nvPr/>
        </p:nvSpPr>
        <p:spPr>
          <a:xfrm>
            <a:off x="504496" y="966949"/>
            <a:ext cx="49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BEA82-5ADF-F540-A8A2-7D7D2C003C65}"/>
              </a:ext>
            </a:extLst>
          </p:cNvPr>
          <p:cNvSpPr txBox="1"/>
          <p:nvPr/>
        </p:nvSpPr>
        <p:spPr>
          <a:xfrm>
            <a:off x="5465378" y="966949"/>
            <a:ext cx="49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4369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2020-03-17T06:32:10Z</dcterms:created>
  <dcterms:modified xsi:type="dcterms:W3CDTF">2020-03-17T06:37:51Z</dcterms:modified>
</cp:coreProperties>
</file>