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3904F-90F5-144E-A871-25D23B43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36" y="759371"/>
            <a:ext cx="5125547" cy="384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906CD-9F81-C84A-A54D-95DF996D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9" y="759371"/>
            <a:ext cx="5125547" cy="38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2020-03-25T06:23:01Z</dcterms:created>
  <dcterms:modified xsi:type="dcterms:W3CDTF">2020-03-25T06:32:27Z</dcterms:modified>
</cp:coreProperties>
</file>