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035B9-BE25-4965-B5EC-4EF6BCD4D808}" v="9" dt="2022-09-26T20:19:18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hoit, Kayla" userId="5b00fe7f-4440-4e28-b7ea-3e2f4eade4cd" providerId="ADAL" clId="{B3C035B9-BE25-4965-B5EC-4EF6BCD4D808}"/>
    <pc:docChg chg="custSel addSld delSld modSld sldOrd">
      <pc:chgData name="Wilhoit, Kayla" userId="5b00fe7f-4440-4e28-b7ea-3e2f4eade4cd" providerId="ADAL" clId="{B3C035B9-BE25-4965-B5EC-4EF6BCD4D808}" dt="2022-09-26T20:19:18.193" v="54" actId="164"/>
      <pc:docMkLst>
        <pc:docMk/>
      </pc:docMkLst>
      <pc:sldChg chg="addSp delSp modSp new del mod">
        <pc:chgData name="Wilhoit, Kayla" userId="5b00fe7f-4440-4e28-b7ea-3e2f4eade4cd" providerId="ADAL" clId="{B3C035B9-BE25-4965-B5EC-4EF6BCD4D808}" dt="2022-09-26T20:16:49.654" v="52" actId="47"/>
        <pc:sldMkLst>
          <pc:docMk/>
          <pc:sldMk cId="1810604362" sldId="256"/>
        </pc:sldMkLst>
        <pc:spChg chg="del">
          <ac:chgData name="Wilhoit, Kayla" userId="5b00fe7f-4440-4e28-b7ea-3e2f4eade4cd" providerId="ADAL" clId="{B3C035B9-BE25-4965-B5EC-4EF6BCD4D808}" dt="2022-09-26T19:59:35.315" v="1" actId="478"/>
          <ac:spMkLst>
            <pc:docMk/>
            <pc:sldMk cId="1810604362" sldId="256"/>
            <ac:spMk id="2" creationId="{03F491E6-37EE-8E9F-6667-9CD844E561D7}"/>
          </ac:spMkLst>
        </pc:spChg>
        <pc:spChg chg="del">
          <ac:chgData name="Wilhoit, Kayla" userId="5b00fe7f-4440-4e28-b7ea-3e2f4eade4cd" providerId="ADAL" clId="{B3C035B9-BE25-4965-B5EC-4EF6BCD4D808}" dt="2022-09-26T19:59:37.205" v="2" actId="478"/>
          <ac:spMkLst>
            <pc:docMk/>
            <pc:sldMk cId="1810604362" sldId="256"/>
            <ac:spMk id="3" creationId="{0DCDC6E0-E608-DF7C-1F61-57A01F709884}"/>
          </ac:spMkLst>
        </pc:spChg>
        <pc:picChg chg="add del mod">
          <ac:chgData name="Wilhoit, Kayla" userId="5b00fe7f-4440-4e28-b7ea-3e2f4eade4cd" providerId="ADAL" clId="{B3C035B9-BE25-4965-B5EC-4EF6BCD4D808}" dt="2022-09-26T20:10:13.322" v="7" actId="478"/>
          <ac:picMkLst>
            <pc:docMk/>
            <pc:sldMk cId="1810604362" sldId="256"/>
            <ac:picMk id="5" creationId="{B58ED423-3284-10A2-5263-40B095484383}"/>
          </ac:picMkLst>
        </pc:picChg>
        <pc:picChg chg="add mod">
          <ac:chgData name="Wilhoit, Kayla" userId="5b00fe7f-4440-4e28-b7ea-3e2f4eade4cd" providerId="ADAL" clId="{B3C035B9-BE25-4965-B5EC-4EF6BCD4D808}" dt="2022-09-26T20:10:35.940" v="16" actId="962"/>
          <ac:picMkLst>
            <pc:docMk/>
            <pc:sldMk cId="1810604362" sldId="256"/>
            <ac:picMk id="7" creationId="{FC344569-1897-F48A-6BEB-5F01D475EF63}"/>
          </ac:picMkLst>
        </pc:picChg>
      </pc:sldChg>
      <pc:sldChg chg="addSp delSp modSp new del mod ord">
        <pc:chgData name="Wilhoit, Kayla" userId="5b00fe7f-4440-4e28-b7ea-3e2f4eade4cd" providerId="ADAL" clId="{B3C035B9-BE25-4965-B5EC-4EF6BCD4D808}" dt="2022-09-26T20:16:51.123" v="53" actId="47"/>
        <pc:sldMkLst>
          <pc:docMk/>
          <pc:sldMk cId="1009537450" sldId="257"/>
        </pc:sldMkLst>
        <pc:spChg chg="del mod">
          <ac:chgData name="Wilhoit, Kayla" userId="5b00fe7f-4440-4e28-b7ea-3e2f4eade4cd" providerId="ADAL" clId="{B3C035B9-BE25-4965-B5EC-4EF6BCD4D808}" dt="2022-09-26T20:10:24.777" v="12" actId="478"/>
          <ac:spMkLst>
            <pc:docMk/>
            <pc:sldMk cId="1009537450" sldId="257"/>
            <ac:spMk id="2" creationId="{4996DCAD-1996-B83A-C062-FD61485577C8}"/>
          </ac:spMkLst>
        </pc:spChg>
        <pc:spChg chg="del">
          <ac:chgData name="Wilhoit, Kayla" userId="5b00fe7f-4440-4e28-b7ea-3e2f4eade4cd" providerId="ADAL" clId="{B3C035B9-BE25-4965-B5EC-4EF6BCD4D808}" dt="2022-09-26T20:10:26.189" v="13" actId="478"/>
          <ac:spMkLst>
            <pc:docMk/>
            <pc:sldMk cId="1009537450" sldId="257"/>
            <ac:spMk id="3" creationId="{69623CAE-B7BF-8D44-25C9-389911A34AA9}"/>
          </ac:spMkLst>
        </pc:spChg>
        <pc:picChg chg="add mod">
          <ac:chgData name="Wilhoit, Kayla" userId="5b00fe7f-4440-4e28-b7ea-3e2f4eade4cd" providerId="ADAL" clId="{B3C035B9-BE25-4965-B5EC-4EF6BCD4D808}" dt="2022-09-26T20:11:10.455" v="19" actId="962"/>
          <ac:picMkLst>
            <pc:docMk/>
            <pc:sldMk cId="1009537450" sldId="257"/>
            <ac:picMk id="5" creationId="{9178734E-3AC8-CF5D-F13C-537FB97A4187}"/>
          </ac:picMkLst>
        </pc:picChg>
      </pc:sldChg>
      <pc:sldChg chg="addSp delSp modSp add del mod">
        <pc:chgData name="Wilhoit, Kayla" userId="5b00fe7f-4440-4e28-b7ea-3e2f4eade4cd" providerId="ADAL" clId="{B3C035B9-BE25-4965-B5EC-4EF6BCD4D808}" dt="2022-09-26T20:16:48.420" v="51" actId="47"/>
        <pc:sldMkLst>
          <pc:docMk/>
          <pc:sldMk cId="3435395908" sldId="258"/>
        </pc:sldMkLst>
        <pc:spChg chg="del">
          <ac:chgData name="Wilhoit, Kayla" userId="5b00fe7f-4440-4e28-b7ea-3e2f4eade4cd" providerId="ADAL" clId="{B3C035B9-BE25-4965-B5EC-4EF6BCD4D808}" dt="2022-09-26T20:10:20.486" v="9" actId="478"/>
          <ac:spMkLst>
            <pc:docMk/>
            <pc:sldMk cId="3435395908" sldId="258"/>
            <ac:spMk id="2" creationId="{4996DCAD-1996-B83A-C062-FD61485577C8}"/>
          </ac:spMkLst>
        </pc:spChg>
        <pc:spChg chg="del">
          <ac:chgData name="Wilhoit, Kayla" userId="5b00fe7f-4440-4e28-b7ea-3e2f4eade4cd" providerId="ADAL" clId="{B3C035B9-BE25-4965-B5EC-4EF6BCD4D808}" dt="2022-09-26T20:10:22.163" v="10" actId="478"/>
          <ac:spMkLst>
            <pc:docMk/>
            <pc:sldMk cId="3435395908" sldId="258"/>
            <ac:spMk id="3" creationId="{69623CAE-B7BF-8D44-25C9-389911A34AA9}"/>
          </ac:spMkLst>
        </pc:spChg>
        <pc:picChg chg="add mod">
          <ac:chgData name="Wilhoit, Kayla" userId="5b00fe7f-4440-4e28-b7ea-3e2f4eade4cd" providerId="ADAL" clId="{B3C035B9-BE25-4965-B5EC-4EF6BCD4D808}" dt="2022-09-26T20:11:27.960" v="22" actId="962"/>
          <ac:picMkLst>
            <pc:docMk/>
            <pc:sldMk cId="3435395908" sldId="258"/>
            <ac:picMk id="5" creationId="{2E59AAF6-9480-2C87-A97A-3F73FC1153E4}"/>
          </ac:picMkLst>
        </pc:picChg>
      </pc:sldChg>
      <pc:sldChg chg="addSp delSp modSp new mod">
        <pc:chgData name="Wilhoit, Kayla" userId="5b00fe7f-4440-4e28-b7ea-3e2f4eade4cd" providerId="ADAL" clId="{B3C035B9-BE25-4965-B5EC-4EF6BCD4D808}" dt="2022-09-26T20:19:18.193" v="54" actId="164"/>
        <pc:sldMkLst>
          <pc:docMk/>
          <pc:sldMk cId="4151814289" sldId="259"/>
        </pc:sldMkLst>
        <pc:spChg chg="del">
          <ac:chgData name="Wilhoit, Kayla" userId="5b00fe7f-4440-4e28-b7ea-3e2f4eade4cd" providerId="ADAL" clId="{B3C035B9-BE25-4965-B5EC-4EF6BCD4D808}" dt="2022-09-26T20:11:44.576" v="26" actId="478"/>
          <ac:spMkLst>
            <pc:docMk/>
            <pc:sldMk cId="4151814289" sldId="259"/>
            <ac:spMk id="2" creationId="{A47BED04-E01E-B8EE-5E30-76F57450F502}"/>
          </ac:spMkLst>
        </pc:spChg>
        <pc:spChg chg="del">
          <ac:chgData name="Wilhoit, Kayla" userId="5b00fe7f-4440-4e28-b7ea-3e2f4eade4cd" providerId="ADAL" clId="{B3C035B9-BE25-4965-B5EC-4EF6BCD4D808}" dt="2022-09-26T20:11:45.867" v="27" actId="478"/>
          <ac:spMkLst>
            <pc:docMk/>
            <pc:sldMk cId="4151814289" sldId="259"/>
            <ac:spMk id="3" creationId="{129DAF50-72A5-2B75-BFC1-7721B14B7236}"/>
          </ac:spMkLst>
        </pc:spChg>
        <pc:grpChg chg="add mod">
          <ac:chgData name="Wilhoit, Kayla" userId="5b00fe7f-4440-4e28-b7ea-3e2f4eade4cd" providerId="ADAL" clId="{B3C035B9-BE25-4965-B5EC-4EF6BCD4D808}" dt="2022-09-26T20:19:18.193" v="54" actId="164"/>
          <ac:grpSpMkLst>
            <pc:docMk/>
            <pc:sldMk cId="4151814289" sldId="259"/>
            <ac:grpSpMk id="7" creationId="{1063832F-563D-6622-4C36-CF13BA3A54E8}"/>
          </ac:grpSpMkLst>
        </pc:grpChg>
        <pc:picChg chg="add mod modCrop">
          <ac:chgData name="Wilhoit, Kayla" userId="5b00fe7f-4440-4e28-b7ea-3e2f4eade4cd" providerId="ADAL" clId="{B3C035B9-BE25-4965-B5EC-4EF6BCD4D808}" dt="2022-09-26T20:19:18.193" v="54" actId="164"/>
          <ac:picMkLst>
            <pc:docMk/>
            <pc:sldMk cId="4151814289" sldId="259"/>
            <ac:picMk id="4" creationId="{A59C52B7-8E1A-615C-8D3F-03E5F79FEDAE}"/>
          </ac:picMkLst>
        </pc:picChg>
        <pc:picChg chg="add mod modCrop">
          <ac:chgData name="Wilhoit, Kayla" userId="5b00fe7f-4440-4e28-b7ea-3e2f4eade4cd" providerId="ADAL" clId="{B3C035B9-BE25-4965-B5EC-4EF6BCD4D808}" dt="2022-09-26T20:19:18.193" v="54" actId="164"/>
          <ac:picMkLst>
            <pc:docMk/>
            <pc:sldMk cId="4151814289" sldId="259"/>
            <ac:picMk id="5" creationId="{E9885DFF-3D57-B535-341D-70FDCE9171C1}"/>
          </ac:picMkLst>
        </pc:picChg>
        <pc:picChg chg="add mod modCrop">
          <ac:chgData name="Wilhoit, Kayla" userId="5b00fe7f-4440-4e28-b7ea-3e2f4eade4cd" providerId="ADAL" clId="{B3C035B9-BE25-4965-B5EC-4EF6BCD4D808}" dt="2022-09-26T20:19:18.193" v="54" actId="164"/>
          <ac:picMkLst>
            <pc:docMk/>
            <pc:sldMk cId="4151814289" sldId="259"/>
            <ac:picMk id="6" creationId="{2F5FAAE7-8A53-FB72-ADB4-048F06555C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779B-DCA3-E9BF-65F8-36933D637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A259F-7AF2-362B-DC90-B2EB1731C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AA4D-9D3C-4FBD-E363-4EF8D8F2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8C56-A960-4159-A673-2546C5ECC2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03D3-956E-14C9-1EA7-63647114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C867-F647-02EC-3D2B-23982E20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29A9-F52A-46F0-8CF8-E194B88C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931C-24F8-4157-1474-A77A3B32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5B694-7E8C-5157-12EB-5C5863970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D343-9155-0A36-2927-CBF99934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8C56-A960-4159-A673-2546C5ECC2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73BC-A1D5-C5F1-C6FB-F5F485C6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1A03-4130-F066-7DD6-476FA649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29A9-F52A-46F0-8CF8-E194B88C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E7FF7-93A3-4468-DD1F-9E820317D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4FE0A-4135-1E1C-C325-55ED9869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2AF0-4CDA-384B-9066-52A3BF84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8C56-A960-4159-A673-2546C5ECC2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A5E9-A56D-46E2-119B-0A5A0AED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A88F-444C-8A4D-0C5B-BE670E69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29A9-F52A-46F0-8CF8-E194B88C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6236-EBB6-C756-B2EF-7AA7A8EA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C839-9BCE-1A54-96C0-21B39C99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FDF2-43E8-2E2A-827B-2068237B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8C56-A960-4159-A673-2546C5ECC2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56C9-E160-16FB-7494-9C609823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062D-448A-C849-CF92-63180B38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29A9-F52A-46F0-8CF8-E194B88C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D459-7227-990C-09A6-EE001FD3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D4E6-E15D-CB79-3411-EF96514A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F988-9F4F-BF23-309E-5D7DB5E2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8C56-A960-4159-A673-2546C5ECC2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7CF40-2814-6D2C-1F28-CEDA84E6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A96E-396B-A647-D0DF-40741FD9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29A9-F52A-46F0-8CF8-E194B88C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3AF2-1C00-B0A5-5C53-6B53C459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AF78-3AAC-E148-09CB-82FB4FCE8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E3F80-9EDD-9A29-E885-79F1E9513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90EB1-A2D8-DE77-A309-738CE1C5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8C56-A960-4159-A673-2546C5ECC2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16D6C-0A7F-0872-F086-8A81A851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547BD-622D-2AA1-CAAB-505D5C9D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29A9-F52A-46F0-8CF8-E194B88C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C5BD-0659-5A6D-9D74-F1B46B80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DD85A-982C-FCC4-6F2E-E58F322D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6ED16-A32D-D01F-71D7-C9C143445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DA275-EC50-25CD-FC7A-114DAFF22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2681A-5FD9-91AB-FB8D-6C67C2112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F0151-484E-ECA2-E6CE-9CCBE8FE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8C56-A960-4159-A673-2546C5ECC2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60906-16C1-2D5D-8685-8F646E98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B7121-DC8A-9D14-6A15-17BB2893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29A9-F52A-46F0-8CF8-E194B88C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22AF-91B9-E094-ECEA-EA3E7D2C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A70B3-4085-05EF-026D-93FDCD1E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8C56-A960-4159-A673-2546C5ECC2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11408-6AD0-1362-15A6-9BF0016F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9C64C-B617-5B8E-C16E-15D88434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29A9-F52A-46F0-8CF8-E194B88C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1E86C-A18B-79BB-A6D7-C67E3840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8C56-A960-4159-A673-2546C5ECC2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D0538-1200-3FA2-1CDE-22EAC358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056F2-26DB-FDDB-7893-B045CE2F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29A9-F52A-46F0-8CF8-E194B88C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2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D703-972B-734B-E19B-0E396146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68F0-343B-1B9A-BF54-47452FF7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E13C9-6DB8-F206-72B4-BB1246BA8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78BC-1CF1-5E64-27DE-834DF09F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8C56-A960-4159-A673-2546C5ECC2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62EA-3517-F4EA-F09A-B1E7BAB3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F12B4-8915-22AE-99A3-9AA91BC9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29A9-F52A-46F0-8CF8-E194B88C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6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7FC3-DB3C-0516-1BE3-65F944B5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06F8-E614-34A3-04FF-4368D878E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85FCA-C1D3-FAE2-B938-8D8A5D4A4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8B515-EE9D-A9C1-9CEF-6CC2DF0C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8C56-A960-4159-A673-2546C5ECC2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FE4F3-6037-0FCD-7BB2-930485B9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A1808-1851-A511-BC5D-4BBEEBF0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B29A9-F52A-46F0-8CF8-E194B88C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73392-A882-441E-3BEA-AF2CFCCB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9CFEF-C4B8-EBE7-892B-5B189BF0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FBBE-9588-E864-FCFE-E61E8295B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8C56-A960-4159-A673-2546C5ECC2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B663A-A0B8-FCA5-3C98-4FDD5499B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806F-3F5F-DAD9-48A9-744C6D8C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B29A9-F52A-46F0-8CF8-E194B88C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6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063832F-563D-6622-4C36-CF13BA3A54E8}"/>
              </a:ext>
            </a:extLst>
          </p:cNvPr>
          <p:cNvGrpSpPr/>
          <p:nvPr/>
        </p:nvGrpSpPr>
        <p:grpSpPr>
          <a:xfrm>
            <a:off x="243192" y="1604527"/>
            <a:ext cx="11948808" cy="3167974"/>
            <a:chOff x="243192" y="1604527"/>
            <a:chExt cx="11948808" cy="3167974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A59C52B7-8E1A-615C-8D3F-03E5F79FE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131"/>
            <a:stretch/>
          </p:blipFill>
          <p:spPr>
            <a:xfrm>
              <a:off x="243192" y="1604527"/>
              <a:ext cx="3833718" cy="31620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885DFF-3D57-B535-341D-70FDCE917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05" r="14253"/>
            <a:stretch/>
          </p:blipFill>
          <p:spPr>
            <a:xfrm>
              <a:off x="4072510" y="1604527"/>
              <a:ext cx="3744128" cy="3162025"/>
            </a:xfrm>
            <a:prstGeom prst="rect">
              <a:avLst/>
            </a:prstGeom>
          </p:spPr>
        </p:pic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2F5FAAE7-8A53-FB72-ADB4-048F06555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5"/>
            <a:stretch/>
          </p:blipFill>
          <p:spPr>
            <a:xfrm>
              <a:off x="7812238" y="1604527"/>
              <a:ext cx="4379762" cy="3167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181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Wilhoit, Kayla</dc:creator>
  <cp:lastModifiedBy>Wilhoit, Kayla</cp:lastModifiedBy>
  <cp:revision>1</cp:revision>
  <dcterms:created xsi:type="dcterms:W3CDTF">2022-09-26T19:58:40Z</dcterms:created>
  <dcterms:modified xsi:type="dcterms:W3CDTF">2022-09-26T20:19:28Z</dcterms:modified>
</cp:coreProperties>
</file>