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50" d="100"/>
          <a:sy n="150" d="100"/>
        </p:scale>
        <p:origin x="2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897890"/>
            <a:ext cx="4663440" cy="1910080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881630"/>
            <a:ext cx="4114800" cy="1324610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168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91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292100"/>
            <a:ext cx="118300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292100"/>
            <a:ext cx="3480435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4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3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367791"/>
            <a:ext cx="4732020" cy="228219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3671571"/>
            <a:ext cx="4732020" cy="1200150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3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460500"/>
            <a:ext cx="233172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7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92101"/>
            <a:ext cx="473202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344930"/>
            <a:ext cx="2321004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004060"/>
            <a:ext cx="2321004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344930"/>
            <a:ext cx="2332435" cy="659130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004060"/>
            <a:ext cx="233243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25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7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0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789941"/>
            <a:ext cx="2777490" cy="3898900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3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65760"/>
            <a:ext cx="1769507" cy="128016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789941"/>
            <a:ext cx="2777490" cy="3898900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645920"/>
            <a:ext cx="1769507" cy="3049270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14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292101"/>
            <a:ext cx="473202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460500"/>
            <a:ext cx="473202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1B41-C1E3-BF46-AECF-9D7519CA8266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5085081"/>
            <a:ext cx="18516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5085081"/>
            <a:ext cx="12344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C5893-3E75-3043-A1B3-24E8A05C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EB18E933-F8AC-A603-E759-CC2436E16E5D}"/>
              </a:ext>
            </a:extLst>
          </p:cNvPr>
          <p:cNvSpPr txBox="1"/>
          <p:nvPr/>
        </p:nvSpPr>
        <p:spPr>
          <a:xfrm>
            <a:off x="3979723" y="310036"/>
            <a:ext cx="998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D5DD782-2520-51D7-84FD-AC1B9E92E4E2}"/>
              </a:ext>
            </a:extLst>
          </p:cNvPr>
          <p:cNvGrpSpPr/>
          <p:nvPr/>
        </p:nvGrpSpPr>
        <p:grpSpPr>
          <a:xfrm>
            <a:off x="212651" y="980143"/>
            <a:ext cx="5061098" cy="4295556"/>
            <a:chOff x="506396" y="30989"/>
            <a:chExt cx="5483639" cy="542442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285E2FB-0913-6791-9DE3-A54AFF2D20E8}"/>
                </a:ext>
              </a:extLst>
            </p:cNvPr>
            <p:cNvSpPr/>
            <p:nvPr/>
          </p:nvSpPr>
          <p:spPr>
            <a:xfrm>
              <a:off x="4268311" y="30989"/>
              <a:ext cx="1721724" cy="5424422"/>
            </a:xfrm>
            <a:prstGeom prst="roundRect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38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EA3B5FDE-CD12-5FBC-BC88-18EE128F7FE7}"/>
                </a:ext>
              </a:extLst>
            </p:cNvPr>
            <p:cNvSpPr/>
            <p:nvPr/>
          </p:nvSpPr>
          <p:spPr>
            <a:xfrm>
              <a:off x="506396" y="30989"/>
              <a:ext cx="1721724" cy="5424422"/>
            </a:xfrm>
            <a:prstGeom prst="roundRect">
              <a:avLst/>
            </a:prstGeom>
            <a:ln w="31750">
              <a:solidFill>
                <a:schemeClr val="tx1"/>
              </a:solidFill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38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9EA23A-BDC5-7711-2B89-476E205F35F0}"/>
                </a:ext>
              </a:extLst>
            </p:cNvPr>
            <p:cNvGrpSpPr/>
            <p:nvPr/>
          </p:nvGrpSpPr>
          <p:grpSpPr>
            <a:xfrm>
              <a:off x="745088" y="277890"/>
              <a:ext cx="1244340" cy="4930624"/>
              <a:chOff x="4040013" y="807665"/>
              <a:chExt cx="1244340" cy="4930625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4B8DB4EC-66D5-7DC2-0F40-FF8C8EDBC09D}"/>
                  </a:ext>
                </a:extLst>
              </p:cNvPr>
              <p:cNvSpPr/>
              <p:nvPr/>
            </p:nvSpPr>
            <p:spPr>
              <a:xfrm>
                <a:off x="4180695" y="2791490"/>
                <a:ext cx="962975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99BEFDB2-65F9-9FEE-6AAC-94D642C79B9E}"/>
                  </a:ext>
                </a:extLst>
              </p:cNvPr>
              <p:cNvSpPr/>
              <p:nvPr/>
            </p:nvSpPr>
            <p:spPr>
              <a:xfrm>
                <a:off x="4040014" y="4775315"/>
                <a:ext cx="1244339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A524F9E-1490-FE90-122F-93C74CE0CF94}"/>
                  </a:ext>
                </a:extLst>
              </p:cNvPr>
              <p:cNvSpPr/>
              <p:nvPr/>
            </p:nvSpPr>
            <p:spPr>
              <a:xfrm>
                <a:off x="4040013" y="807665"/>
                <a:ext cx="1244340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E1059AE-56BC-36DE-3057-B04481D9B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2183" y="1820068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46B70208-A5EB-53E3-99E7-01ECCB316A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440" y="3823844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4EE5A80D-B6DA-824D-D19B-811BF62857E8}"/>
                </a:ext>
              </a:extLst>
            </p:cNvPr>
            <p:cNvGrpSpPr/>
            <p:nvPr/>
          </p:nvGrpSpPr>
          <p:grpSpPr>
            <a:xfrm>
              <a:off x="4508790" y="277890"/>
              <a:ext cx="1244340" cy="4930624"/>
              <a:chOff x="4040013" y="807665"/>
              <a:chExt cx="1244340" cy="4930625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1CA6FEC-95A7-EA4B-31FE-CF9AB8EE2996}"/>
                  </a:ext>
                </a:extLst>
              </p:cNvPr>
              <p:cNvSpPr/>
              <p:nvPr/>
            </p:nvSpPr>
            <p:spPr>
              <a:xfrm>
                <a:off x="4180695" y="2791490"/>
                <a:ext cx="962975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3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2EE18C90-0ABD-4E81-CAB4-A708A08BCF69}"/>
                  </a:ext>
                </a:extLst>
              </p:cNvPr>
              <p:cNvSpPr/>
              <p:nvPr/>
            </p:nvSpPr>
            <p:spPr>
              <a:xfrm>
                <a:off x="4040014" y="4775315"/>
                <a:ext cx="1244339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i-1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FC7DC34-6C27-0D76-6AB4-48FC4FE38B51}"/>
                  </a:ext>
                </a:extLst>
              </p:cNvPr>
              <p:cNvSpPr/>
              <p:nvPr/>
            </p:nvSpPr>
            <p:spPr>
              <a:xfrm>
                <a:off x="4040013" y="807665"/>
                <a:ext cx="1244340" cy="962975"/>
              </a:xfrm>
              <a:prstGeom prst="roundRect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i+1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8A70F34-4B6A-3304-A4C4-27D739A03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62183" y="1820068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81B09A5-424E-61AF-FEBF-80781335F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3440" y="3823844"/>
                <a:ext cx="0" cy="91440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E833991F-D0D3-55AA-92DE-DC4BA065F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1946" y="2581155"/>
              <a:ext cx="1868493" cy="210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03D6C1E-EE41-FD71-7C6F-D1D0526B5664}"/>
                </a:ext>
              </a:extLst>
            </p:cNvPr>
            <p:cNvSpPr txBox="1"/>
            <p:nvPr/>
          </p:nvSpPr>
          <p:spPr>
            <a:xfrm>
              <a:off x="2448424" y="2579920"/>
              <a:ext cx="1793860" cy="5052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 degradation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547FFF2F-5132-BC35-F067-00567DE85F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5993" y="2983375"/>
              <a:ext cx="1903080" cy="17709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7AF47-B438-7E0A-A83B-47272E17940C}"/>
                </a:ext>
              </a:extLst>
            </p:cNvPr>
            <p:cNvSpPr txBox="1"/>
            <p:nvPr/>
          </p:nvSpPr>
          <p:spPr>
            <a:xfrm>
              <a:off x="2675313" y="4182903"/>
              <a:ext cx="1793860" cy="544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 fusion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D43CA40-2FC6-361C-C632-53C0FC4853BA}"/>
              </a:ext>
            </a:extLst>
          </p:cNvPr>
          <p:cNvSpPr txBox="1"/>
          <p:nvPr/>
        </p:nvSpPr>
        <p:spPr>
          <a:xfrm>
            <a:off x="-110578" y="307141"/>
            <a:ext cx="223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Neo-XY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B51604-5C76-A575-2825-FFF0DE1E316C}"/>
              </a:ext>
            </a:extLst>
          </p:cNvPr>
          <p:cNvSpPr txBox="1"/>
          <p:nvPr/>
        </p:nvSpPr>
        <p:spPr>
          <a:xfrm>
            <a:off x="929362" y="214238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𝛼</a:t>
            </a:r>
            <a:r>
              <a:rPr lang="en-US" sz="2000" i="1" baseline="-25000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EA7420-8E3C-2DF2-6BB1-396EAB422912}"/>
              </a:ext>
            </a:extLst>
          </p:cNvPr>
          <p:cNvSpPr txBox="1"/>
          <p:nvPr/>
        </p:nvSpPr>
        <p:spPr>
          <a:xfrm>
            <a:off x="4401399" y="214238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𝛼</a:t>
            </a:r>
            <a:r>
              <a:rPr lang="en-US" sz="2000" i="1" baseline="-25000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EF468-8D5C-29BB-ACB5-C15DEC93FB0C}"/>
              </a:ext>
            </a:extLst>
          </p:cNvPr>
          <p:cNvSpPr txBox="1"/>
          <p:nvPr/>
        </p:nvSpPr>
        <p:spPr>
          <a:xfrm>
            <a:off x="4402408" y="3726147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𝛽</a:t>
            </a:r>
            <a:r>
              <a:rPr lang="en-US" sz="2000" i="1" baseline="-25000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53E93F-1992-887D-ED83-4D555503C110}"/>
              </a:ext>
            </a:extLst>
          </p:cNvPr>
          <p:cNvSpPr txBox="1"/>
          <p:nvPr/>
        </p:nvSpPr>
        <p:spPr>
          <a:xfrm>
            <a:off x="929362" y="372751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𝛽</a:t>
            </a:r>
            <a:r>
              <a:rPr lang="en-US" sz="2000" i="1" baseline="-25000" dirty="0"/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7CADF-1765-5E06-1AB2-17877F983977}"/>
              </a:ext>
            </a:extLst>
          </p:cNvPr>
          <p:cNvSpPr txBox="1"/>
          <p:nvPr/>
        </p:nvSpPr>
        <p:spPr>
          <a:xfrm>
            <a:off x="2476757" y="2592310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2000" i="1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69023-5B2B-D00F-AC04-906C9745A96E}"/>
              </a:ext>
            </a:extLst>
          </p:cNvPr>
          <p:cNvSpPr txBox="1"/>
          <p:nvPr/>
        </p:nvSpPr>
        <p:spPr>
          <a:xfrm>
            <a:off x="2302366" y="3619195"/>
            <a:ext cx="57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sz="2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962942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8892</TotalTime>
  <Words>26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Chien, Sean</dc:creator>
  <cp:lastModifiedBy>Chien, Sean</cp:lastModifiedBy>
  <cp:revision>3</cp:revision>
  <dcterms:created xsi:type="dcterms:W3CDTF">2024-10-03T17:45:06Z</dcterms:created>
  <dcterms:modified xsi:type="dcterms:W3CDTF">2025-04-01T14:04:03Z</dcterms:modified>
</cp:coreProperties>
</file>