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8C1BA2-03A3-4BA8-87A3-2A120232EE1D}" v="13" dt="2023-03-17T16:52:41.7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89182" autoAdjust="0"/>
  </p:normalViewPr>
  <p:slideViewPr>
    <p:cSldViewPr snapToGrid="0">
      <p:cViewPr>
        <p:scale>
          <a:sx n="125" d="100"/>
          <a:sy n="125" d="100"/>
        </p:scale>
        <p:origin x="1512" y="5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notesMaster" Target="notesMasters/notesMaster1.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scilla Glenn" userId="d3aea5b9f76cd284" providerId="LiveId" clId="{2C8C1BA2-03A3-4BA8-87A3-2A120232EE1D}"/>
    <pc:docChg chg="undo custSel addSld modSld sldOrd">
      <pc:chgData name="Priscilla Glenn" userId="d3aea5b9f76cd284" providerId="LiveId" clId="{2C8C1BA2-03A3-4BA8-87A3-2A120232EE1D}" dt="2023-03-17T16:55:56.944" v="425" actId="20577"/>
      <pc:docMkLst>
        <pc:docMk/>
      </pc:docMkLst>
      <pc:sldChg chg="addSp delSp modSp mod">
        <pc:chgData name="Priscilla Glenn" userId="d3aea5b9f76cd284" providerId="LiveId" clId="{2C8C1BA2-03A3-4BA8-87A3-2A120232EE1D}" dt="2023-03-17T16:55:02.963" v="387" actId="20577"/>
        <pc:sldMkLst>
          <pc:docMk/>
          <pc:sldMk cId="2983204604" sldId="256"/>
        </pc:sldMkLst>
        <pc:spChg chg="mod">
          <ac:chgData name="Priscilla Glenn" userId="d3aea5b9f76cd284" providerId="LiveId" clId="{2C8C1BA2-03A3-4BA8-87A3-2A120232EE1D}" dt="2023-03-17T16:54:58.309" v="370" actId="20577"/>
          <ac:spMkLst>
            <pc:docMk/>
            <pc:sldMk cId="2983204604" sldId="256"/>
            <ac:spMk id="2" creationId="{F552D119-FD7F-4C93-71E3-727D5D6C649A}"/>
          </ac:spMkLst>
        </pc:spChg>
        <pc:spChg chg="mod">
          <ac:chgData name="Priscilla Glenn" userId="d3aea5b9f76cd284" providerId="LiveId" clId="{2C8C1BA2-03A3-4BA8-87A3-2A120232EE1D}" dt="2023-03-17T16:55:02.963" v="387" actId="20577"/>
          <ac:spMkLst>
            <pc:docMk/>
            <pc:sldMk cId="2983204604" sldId="256"/>
            <ac:spMk id="3" creationId="{4026BADB-2D06-42DA-E90D-968C90DF6F99}"/>
          </ac:spMkLst>
        </pc:spChg>
        <pc:graphicFrameChg chg="add del mod">
          <ac:chgData name="Priscilla Glenn" userId="d3aea5b9f76cd284" providerId="LiveId" clId="{2C8C1BA2-03A3-4BA8-87A3-2A120232EE1D}" dt="2023-03-17T16:47:43.307" v="1"/>
          <ac:graphicFrameMkLst>
            <pc:docMk/>
            <pc:sldMk cId="2983204604" sldId="256"/>
            <ac:graphicFrameMk id="4" creationId="{C51619BF-0131-4E41-C9C5-19BAA6105F92}"/>
          </ac:graphicFrameMkLst>
        </pc:graphicFrameChg>
      </pc:sldChg>
      <pc:sldChg chg="addSp delSp modSp mod modNotesTx">
        <pc:chgData name="Priscilla Glenn" userId="d3aea5b9f76cd284" providerId="LiveId" clId="{2C8C1BA2-03A3-4BA8-87A3-2A120232EE1D}" dt="2023-03-17T16:55:56.944" v="425" actId="20577"/>
        <pc:sldMkLst>
          <pc:docMk/>
          <pc:sldMk cId="3883971491" sldId="258"/>
        </pc:sldMkLst>
        <pc:spChg chg="mod">
          <ac:chgData name="Priscilla Glenn" userId="d3aea5b9f76cd284" providerId="LiveId" clId="{2C8C1BA2-03A3-4BA8-87A3-2A120232EE1D}" dt="2023-03-17T16:48:48.024" v="14" actId="1076"/>
          <ac:spMkLst>
            <pc:docMk/>
            <pc:sldMk cId="3883971491" sldId="258"/>
            <ac:spMk id="5" creationId="{ACC57C9D-1DB3-32BE-B6E8-D1895900C118}"/>
          </ac:spMkLst>
        </pc:spChg>
        <pc:spChg chg="mod">
          <ac:chgData name="Priscilla Glenn" userId="d3aea5b9f76cd284" providerId="LiveId" clId="{2C8C1BA2-03A3-4BA8-87A3-2A120232EE1D}" dt="2023-03-17T16:49:12.420" v="24" actId="14100"/>
          <ac:spMkLst>
            <pc:docMk/>
            <pc:sldMk cId="3883971491" sldId="258"/>
            <ac:spMk id="7" creationId="{AC60833D-545D-4CBF-9F7C-6D1AB94E3143}"/>
          </ac:spMkLst>
        </pc:spChg>
        <pc:spChg chg="mod">
          <ac:chgData name="Priscilla Glenn" userId="d3aea5b9f76cd284" providerId="LiveId" clId="{2C8C1BA2-03A3-4BA8-87A3-2A120232EE1D}" dt="2023-03-17T16:48:52.294" v="15" actId="1076"/>
          <ac:spMkLst>
            <pc:docMk/>
            <pc:sldMk cId="3883971491" sldId="258"/>
            <ac:spMk id="8" creationId="{244F44D5-364B-196E-EA4A-4B8E6FE0FEED}"/>
          </ac:spMkLst>
        </pc:spChg>
        <pc:spChg chg="mod">
          <ac:chgData name="Priscilla Glenn" userId="d3aea5b9f76cd284" providerId="LiveId" clId="{2C8C1BA2-03A3-4BA8-87A3-2A120232EE1D}" dt="2023-03-17T16:49:18.339" v="26" actId="14100"/>
          <ac:spMkLst>
            <pc:docMk/>
            <pc:sldMk cId="3883971491" sldId="258"/>
            <ac:spMk id="9" creationId="{2900D3F9-DA1D-05C1-5D7F-68F93A83E466}"/>
          </ac:spMkLst>
        </pc:spChg>
        <pc:spChg chg="add del mod">
          <ac:chgData name="Priscilla Glenn" userId="d3aea5b9f76cd284" providerId="LiveId" clId="{2C8C1BA2-03A3-4BA8-87A3-2A120232EE1D}" dt="2023-03-17T16:52:43.977" v="50" actId="478"/>
          <ac:spMkLst>
            <pc:docMk/>
            <pc:sldMk cId="3883971491" sldId="258"/>
            <ac:spMk id="11" creationId="{75E827C2-0D35-11F0-181C-411E8F74768A}"/>
          </ac:spMkLst>
        </pc:spChg>
        <pc:grpChg chg="add mod">
          <ac:chgData name="Priscilla Glenn" userId="d3aea5b9f76cd284" providerId="LiveId" clId="{2C8C1BA2-03A3-4BA8-87A3-2A120232EE1D}" dt="2023-03-17T16:48:24.144" v="10" actId="14100"/>
          <ac:grpSpMkLst>
            <pc:docMk/>
            <pc:sldMk cId="3883971491" sldId="258"/>
            <ac:grpSpMk id="10" creationId="{9876C5A3-5AAA-8848-ECDF-86FAD593DC78}"/>
          </ac:grpSpMkLst>
        </pc:grpChg>
        <pc:graphicFrameChg chg="mod">
          <ac:chgData name="Priscilla Glenn" userId="d3aea5b9f76cd284" providerId="LiveId" clId="{2C8C1BA2-03A3-4BA8-87A3-2A120232EE1D}" dt="2023-03-17T16:48:59.919" v="21" actId="1076"/>
          <ac:graphicFrameMkLst>
            <pc:docMk/>
            <pc:sldMk cId="3883971491" sldId="258"/>
            <ac:graphicFrameMk id="4" creationId="{46404E62-6941-9763-0E44-F69EF11DA139}"/>
          </ac:graphicFrameMkLst>
        </pc:graphicFrameChg>
      </pc:sldChg>
      <pc:sldChg chg="addSp delSp modSp new mod ord modNotesTx">
        <pc:chgData name="Priscilla Glenn" userId="d3aea5b9f76cd284" providerId="LiveId" clId="{2C8C1BA2-03A3-4BA8-87A3-2A120232EE1D}" dt="2023-03-17T16:55:50.124" v="410" actId="20577"/>
        <pc:sldMkLst>
          <pc:docMk/>
          <pc:sldMk cId="2907060646" sldId="259"/>
        </pc:sldMkLst>
        <pc:spChg chg="del">
          <ac:chgData name="Priscilla Glenn" userId="d3aea5b9f76cd284" providerId="LiveId" clId="{2C8C1BA2-03A3-4BA8-87A3-2A120232EE1D}" dt="2023-03-17T16:47:54.584" v="5" actId="478"/>
          <ac:spMkLst>
            <pc:docMk/>
            <pc:sldMk cId="2907060646" sldId="259"/>
            <ac:spMk id="2" creationId="{953D3A00-6BA9-9FFE-55C8-DB1088142E1F}"/>
          </ac:spMkLst>
        </pc:spChg>
        <pc:spChg chg="del">
          <ac:chgData name="Priscilla Glenn" userId="d3aea5b9f76cd284" providerId="LiveId" clId="{2C8C1BA2-03A3-4BA8-87A3-2A120232EE1D}" dt="2023-03-17T16:47:51.624" v="4" actId="478"/>
          <ac:spMkLst>
            <pc:docMk/>
            <pc:sldMk cId="2907060646" sldId="259"/>
            <ac:spMk id="3" creationId="{8CC9F0B6-078B-5F25-D513-11AD94CE0709}"/>
          </ac:spMkLst>
        </pc:spChg>
        <pc:spChg chg="add mod">
          <ac:chgData name="Priscilla Glenn" userId="d3aea5b9f76cd284" providerId="LiveId" clId="{2C8C1BA2-03A3-4BA8-87A3-2A120232EE1D}" dt="2023-03-17T16:49:31.922" v="28" actId="14100"/>
          <ac:spMkLst>
            <pc:docMk/>
            <pc:sldMk cId="2907060646" sldId="259"/>
            <ac:spMk id="5" creationId="{E52CFB93-6BC6-05C2-AC8F-92F9C25C1E4F}"/>
          </ac:spMkLst>
        </pc:spChg>
        <pc:spChg chg="add mod">
          <ac:chgData name="Priscilla Glenn" userId="d3aea5b9f76cd284" providerId="LiveId" clId="{2C8C1BA2-03A3-4BA8-87A3-2A120232EE1D}" dt="2023-03-17T16:49:38.791" v="31" actId="14100"/>
          <ac:spMkLst>
            <pc:docMk/>
            <pc:sldMk cId="2907060646" sldId="259"/>
            <ac:spMk id="6" creationId="{0663E0B5-4E62-BB31-7FB8-7447C9AA4C31}"/>
          </ac:spMkLst>
        </pc:spChg>
        <pc:spChg chg="add mod">
          <ac:chgData name="Priscilla Glenn" userId="d3aea5b9f76cd284" providerId="LiveId" clId="{2C8C1BA2-03A3-4BA8-87A3-2A120232EE1D}" dt="2023-03-17T16:49:47.064" v="36" actId="14100"/>
          <ac:spMkLst>
            <pc:docMk/>
            <pc:sldMk cId="2907060646" sldId="259"/>
            <ac:spMk id="7" creationId="{33B1A621-C3D4-87DB-7135-48E75548F723}"/>
          </ac:spMkLst>
        </pc:spChg>
        <pc:spChg chg="add mod">
          <ac:chgData name="Priscilla Glenn" userId="d3aea5b9f76cd284" providerId="LiveId" clId="{2C8C1BA2-03A3-4BA8-87A3-2A120232EE1D}" dt="2023-03-17T16:49:53.057" v="39" actId="14100"/>
          <ac:spMkLst>
            <pc:docMk/>
            <pc:sldMk cId="2907060646" sldId="259"/>
            <ac:spMk id="8" creationId="{ADB0E8CD-84CE-B9EA-2C82-0E80666FC516}"/>
          </ac:spMkLst>
        </pc:spChg>
        <pc:spChg chg="add mod">
          <ac:chgData name="Priscilla Glenn" userId="d3aea5b9f76cd284" providerId="LiveId" clId="{2C8C1BA2-03A3-4BA8-87A3-2A120232EE1D}" dt="2023-03-17T16:50:35.228" v="43" actId="208"/>
          <ac:spMkLst>
            <pc:docMk/>
            <pc:sldMk cId="2907060646" sldId="259"/>
            <ac:spMk id="9" creationId="{5C299779-78E9-FE87-4D3F-A243EDEABA94}"/>
          </ac:spMkLst>
        </pc:spChg>
        <pc:spChg chg="add mod">
          <ac:chgData name="Priscilla Glenn" userId="d3aea5b9f76cd284" providerId="LiveId" clId="{2C8C1BA2-03A3-4BA8-87A3-2A120232EE1D}" dt="2023-03-17T16:50:53.496" v="46" actId="208"/>
          <ac:spMkLst>
            <pc:docMk/>
            <pc:sldMk cId="2907060646" sldId="259"/>
            <ac:spMk id="10" creationId="{70102C1E-8895-9D7E-3E9D-BE4C145C214B}"/>
          </ac:spMkLst>
        </pc:spChg>
        <pc:graphicFrameChg chg="add mod">
          <ac:chgData name="Priscilla Glenn" userId="d3aea5b9f76cd284" providerId="LiveId" clId="{2C8C1BA2-03A3-4BA8-87A3-2A120232EE1D}" dt="2023-03-17T16:49:41.447" v="34" actId="1076"/>
          <ac:graphicFrameMkLst>
            <pc:docMk/>
            <pc:sldMk cId="2907060646" sldId="259"/>
            <ac:graphicFrameMk id="4" creationId="{2A1776F6-58DC-B929-EC02-3C598F888265}"/>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362ED3-5D9A-475A-96DA-90B5649E6AE6}" type="datetimeFigureOut">
              <a:rPr lang="en-US" smtClean="0"/>
              <a:t>3/17/2023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641B43-5782-4152-B4A9-59748EF9CB63}" type="slidenum">
              <a:rPr lang="en-US" smtClean="0"/>
              <a:t>‹#›</a:t>
            </a:fld>
            <a:endParaRPr lang="en-US"/>
          </a:p>
        </p:txBody>
      </p:sp>
    </p:spTree>
    <p:extLst>
      <p:ext uri="{BB962C8B-B14F-4D97-AF65-F5344CB8AC3E}">
        <p14:creationId xmlns:p14="http://schemas.microsoft.com/office/powerpoint/2010/main" val="2965950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latin typeface="Calibri" panose="020F0502020204030204" pitchFamily="34" charset="0"/>
              </a:rPr>
              <a:t>Weak Selection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rPr>
              <a:t>Drift is the only effect in small populations. In the larger populations, drift has a large effect at the extreme levels of OSR. Otherwise, small effects of selection can be seen in the larger OSRs</a:t>
            </a:r>
          </a:p>
          <a:p>
            <a:endParaRPr lang="en-US" dirty="0"/>
          </a:p>
          <a:p>
            <a:r>
              <a:rPr lang="en-US" dirty="0"/>
              <a:t>If going to use: Final graph to incorporate male and female. </a:t>
            </a:r>
          </a:p>
          <a:p>
            <a:r>
              <a:rPr lang="en-US" dirty="0"/>
              <a:t>Y – Beneficial Common Sex Autosome Freq</a:t>
            </a:r>
          </a:p>
          <a:p>
            <a:r>
              <a:rPr lang="en-US" dirty="0"/>
              <a:t>X – OSR</a:t>
            </a:r>
          </a:p>
          <a:p>
            <a:r>
              <a:rPr lang="en-US" dirty="0"/>
              <a:t>H – dominance level of the common sex beneficial allele</a:t>
            </a:r>
          </a:p>
          <a:p>
            <a:r>
              <a:rPr lang="en-US" dirty="0"/>
              <a:t>Males -&gt; common number</a:t>
            </a:r>
          </a:p>
        </p:txBody>
      </p:sp>
      <p:sp>
        <p:nvSpPr>
          <p:cNvPr id="4" name="Slide Number Placeholder 3"/>
          <p:cNvSpPr>
            <a:spLocks noGrp="1"/>
          </p:cNvSpPr>
          <p:nvPr>
            <p:ph type="sldNum" sz="quarter" idx="5"/>
          </p:nvPr>
        </p:nvSpPr>
        <p:spPr/>
        <p:txBody>
          <a:bodyPr/>
          <a:lstStyle/>
          <a:p>
            <a:fld id="{20641B43-5782-4152-B4A9-59748EF9CB63}" type="slidenum">
              <a:rPr lang="en-US" smtClean="0"/>
              <a:t>2</a:t>
            </a:fld>
            <a:endParaRPr lang="en-US"/>
          </a:p>
        </p:txBody>
      </p:sp>
    </p:spTree>
    <p:extLst>
      <p:ext uri="{BB962C8B-B14F-4D97-AF65-F5344CB8AC3E}">
        <p14:creationId xmlns:p14="http://schemas.microsoft.com/office/powerpoint/2010/main" val="1137205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spcBef>
                <a:spcPts val="0"/>
              </a:spcBef>
              <a:spcAft>
                <a:spcPts val="0"/>
              </a:spcAft>
              <a:buFont typeface="Arial" panose="020B0604020202020204" pitchFamily="34" charset="0"/>
              <a:buNone/>
            </a:pPr>
            <a:r>
              <a:rPr lang="en-US" sz="1800" dirty="0">
                <a:effectLst/>
                <a:latin typeface="Calibri" panose="020F0502020204030204" pitchFamily="34" charset="0"/>
              </a:rPr>
              <a:t>Strong Selection</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Common sex ben allele, in large populations, when dominant, has a low frequency (25%). Because it's dominant, it doesn't need to increase frequency to increase overall sex fitness. When recessive, has extremely high frequency (75%) because to see a positive effect, each common sex individual needs two copies. When it is additive, frequency is in the center (0.45/50%) because having one copy is the same as having two, so don't need to increase the frequency drastically.</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This effect is seen in 500/1000. Effect can be seen in 100 with higher OSR. At extremely low OSR, even in high pop, the selection is not as effective, and drift can start to be seen. </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In the low population, 50, the beneficial allele for the common sex is extremely more prominent, even when it doesn't need to be. However, as the OSR increases, the selection effect can start to influence the frequency levels. </a:t>
            </a:r>
          </a:p>
          <a:p>
            <a:endParaRPr lang="en-US" dirty="0"/>
          </a:p>
        </p:txBody>
      </p:sp>
      <p:sp>
        <p:nvSpPr>
          <p:cNvPr id="4" name="Slide Number Placeholder 3"/>
          <p:cNvSpPr>
            <a:spLocks noGrp="1"/>
          </p:cNvSpPr>
          <p:nvPr>
            <p:ph type="sldNum" sz="quarter" idx="5"/>
          </p:nvPr>
        </p:nvSpPr>
        <p:spPr/>
        <p:txBody>
          <a:bodyPr/>
          <a:lstStyle/>
          <a:p>
            <a:fld id="{20641B43-5782-4152-B4A9-59748EF9CB63}" type="slidenum">
              <a:rPr lang="en-US" smtClean="0"/>
              <a:t>3</a:t>
            </a:fld>
            <a:endParaRPr lang="en-US"/>
          </a:p>
        </p:txBody>
      </p:sp>
    </p:spTree>
    <p:extLst>
      <p:ext uri="{BB962C8B-B14F-4D97-AF65-F5344CB8AC3E}">
        <p14:creationId xmlns:p14="http://schemas.microsoft.com/office/powerpoint/2010/main" val="981788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79E4-F210-4D59-2D79-94248F4593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AC70A5A-20F1-A61B-A381-F56F226008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189B85F-3B91-37B5-2BA6-4880416A3444}"/>
              </a:ext>
            </a:extLst>
          </p:cNvPr>
          <p:cNvSpPr>
            <a:spLocks noGrp="1"/>
          </p:cNvSpPr>
          <p:nvPr>
            <p:ph type="dt" sz="half" idx="10"/>
          </p:nvPr>
        </p:nvSpPr>
        <p:spPr/>
        <p:txBody>
          <a:bodyPr/>
          <a:lstStyle/>
          <a:p>
            <a:fld id="{DC24B937-3B18-40F8-953F-6D76AAC72464}" type="datetimeFigureOut">
              <a:rPr lang="en-US" smtClean="0"/>
              <a:t>3/17/2023</a:t>
            </a:fld>
            <a:endParaRPr lang="en-US"/>
          </a:p>
        </p:txBody>
      </p:sp>
      <p:sp>
        <p:nvSpPr>
          <p:cNvPr id="5" name="Footer Placeholder 4">
            <a:extLst>
              <a:ext uri="{FF2B5EF4-FFF2-40B4-BE49-F238E27FC236}">
                <a16:creationId xmlns:a16="http://schemas.microsoft.com/office/drawing/2014/main" id="{D01124C6-3EF3-219A-34A4-E5CE45A02C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B0F5FD-3C4F-C73E-2A2B-8F052A7157A1}"/>
              </a:ext>
            </a:extLst>
          </p:cNvPr>
          <p:cNvSpPr>
            <a:spLocks noGrp="1"/>
          </p:cNvSpPr>
          <p:nvPr>
            <p:ph type="sldNum" sz="quarter" idx="12"/>
          </p:nvPr>
        </p:nvSpPr>
        <p:spPr/>
        <p:txBody>
          <a:bodyPr/>
          <a:lstStyle/>
          <a:p>
            <a:fld id="{4FCA98E6-9205-49C5-85AE-1D4FD6F50329}" type="slidenum">
              <a:rPr lang="en-US" smtClean="0"/>
              <a:t>‹#›</a:t>
            </a:fld>
            <a:endParaRPr lang="en-US"/>
          </a:p>
        </p:txBody>
      </p:sp>
    </p:spTree>
    <p:extLst>
      <p:ext uri="{BB962C8B-B14F-4D97-AF65-F5344CB8AC3E}">
        <p14:creationId xmlns:p14="http://schemas.microsoft.com/office/powerpoint/2010/main" val="1255699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63C7F-FF08-8FF1-1B12-27333D971CD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8FF0719-5178-8AFC-DB7F-B6831BE215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2223D9-B8C3-A69F-715B-8B7B9F68B24A}"/>
              </a:ext>
            </a:extLst>
          </p:cNvPr>
          <p:cNvSpPr>
            <a:spLocks noGrp="1"/>
          </p:cNvSpPr>
          <p:nvPr>
            <p:ph type="dt" sz="half" idx="10"/>
          </p:nvPr>
        </p:nvSpPr>
        <p:spPr/>
        <p:txBody>
          <a:bodyPr/>
          <a:lstStyle/>
          <a:p>
            <a:fld id="{DC24B937-3B18-40F8-953F-6D76AAC72464}" type="datetimeFigureOut">
              <a:rPr lang="en-US" smtClean="0"/>
              <a:t>3/17/2023</a:t>
            </a:fld>
            <a:endParaRPr lang="en-US"/>
          </a:p>
        </p:txBody>
      </p:sp>
      <p:sp>
        <p:nvSpPr>
          <p:cNvPr id="5" name="Footer Placeholder 4">
            <a:extLst>
              <a:ext uri="{FF2B5EF4-FFF2-40B4-BE49-F238E27FC236}">
                <a16:creationId xmlns:a16="http://schemas.microsoft.com/office/drawing/2014/main" id="{F1C223C0-8908-C4B0-1CEA-30FA4118D2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5BA745-AF84-D670-1E84-F4B6ADC17EE7}"/>
              </a:ext>
            </a:extLst>
          </p:cNvPr>
          <p:cNvSpPr>
            <a:spLocks noGrp="1"/>
          </p:cNvSpPr>
          <p:nvPr>
            <p:ph type="sldNum" sz="quarter" idx="12"/>
          </p:nvPr>
        </p:nvSpPr>
        <p:spPr/>
        <p:txBody>
          <a:bodyPr/>
          <a:lstStyle/>
          <a:p>
            <a:fld id="{4FCA98E6-9205-49C5-85AE-1D4FD6F50329}" type="slidenum">
              <a:rPr lang="en-US" smtClean="0"/>
              <a:t>‹#›</a:t>
            </a:fld>
            <a:endParaRPr lang="en-US"/>
          </a:p>
        </p:txBody>
      </p:sp>
    </p:spTree>
    <p:extLst>
      <p:ext uri="{BB962C8B-B14F-4D97-AF65-F5344CB8AC3E}">
        <p14:creationId xmlns:p14="http://schemas.microsoft.com/office/powerpoint/2010/main" val="1933191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A51F94-8CED-4601-D91E-E0C7F4264B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58A01C-8A26-B671-3A6B-B16C774BC3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1811A0-8E72-6AA6-1C19-5E83C8AFCB30}"/>
              </a:ext>
            </a:extLst>
          </p:cNvPr>
          <p:cNvSpPr>
            <a:spLocks noGrp="1"/>
          </p:cNvSpPr>
          <p:nvPr>
            <p:ph type="dt" sz="half" idx="10"/>
          </p:nvPr>
        </p:nvSpPr>
        <p:spPr/>
        <p:txBody>
          <a:bodyPr/>
          <a:lstStyle/>
          <a:p>
            <a:fld id="{DC24B937-3B18-40F8-953F-6D76AAC72464}" type="datetimeFigureOut">
              <a:rPr lang="en-US" smtClean="0"/>
              <a:t>3/17/2023</a:t>
            </a:fld>
            <a:endParaRPr lang="en-US"/>
          </a:p>
        </p:txBody>
      </p:sp>
      <p:sp>
        <p:nvSpPr>
          <p:cNvPr id="5" name="Footer Placeholder 4">
            <a:extLst>
              <a:ext uri="{FF2B5EF4-FFF2-40B4-BE49-F238E27FC236}">
                <a16:creationId xmlns:a16="http://schemas.microsoft.com/office/drawing/2014/main" id="{65E87594-6CB6-8B59-3865-3ADBB703AC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4E71D1-0088-A134-4562-05F4F2DAE9B4}"/>
              </a:ext>
            </a:extLst>
          </p:cNvPr>
          <p:cNvSpPr>
            <a:spLocks noGrp="1"/>
          </p:cNvSpPr>
          <p:nvPr>
            <p:ph type="sldNum" sz="quarter" idx="12"/>
          </p:nvPr>
        </p:nvSpPr>
        <p:spPr/>
        <p:txBody>
          <a:bodyPr/>
          <a:lstStyle/>
          <a:p>
            <a:fld id="{4FCA98E6-9205-49C5-85AE-1D4FD6F50329}" type="slidenum">
              <a:rPr lang="en-US" smtClean="0"/>
              <a:t>‹#›</a:t>
            </a:fld>
            <a:endParaRPr lang="en-US"/>
          </a:p>
        </p:txBody>
      </p:sp>
    </p:spTree>
    <p:extLst>
      <p:ext uri="{BB962C8B-B14F-4D97-AF65-F5344CB8AC3E}">
        <p14:creationId xmlns:p14="http://schemas.microsoft.com/office/powerpoint/2010/main" val="219511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F8050-2636-0D67-09AF-FDA5B38DA8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1249D8-2D46-ADED-AFD0-9385B0A9DC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4E45B4-B7C5-EA10-223A-3EB165FB9285}"/>
              </a:ext>
            </a:extLst>
          </p:cNvPr>
          <p:cNvSpPr>
            <a:spLocks noGrp="1"/>
          </p:cNvSpPr>
          <p:nvPr>
            <p:ph type="dt" sz="half" idx="10"/>
          </p:nvPr>
        </p:nvSpPr>
        <p:spPr/>
        <p:txBody>
          <a:bodyPr/>
          <a:lstStyle/>
          <a:p>
            <a:fld id="{DC24B937-3B18-40F8-953F-6D76AAC72464}" type="datetimeFigureOut">
              <a:rPr lang="en-US" smtClean="0"/>
              <a:t>3/17/2023</a:t>
            </a:fld>
            <a:endParaRPr lang="en-US"/>
          </a:p>
        </p:txBody>
      </p:sp>
      <p:sp>
        <p:nvSpPr>
          <p:cNvPr id="5" name="Footer Placeholder 4">
            <a:extLst>
              <a:ext uri="{FF2B5EF4-FFF2-40B4-BE49-F238E27FC236}">
                <a16:creationId xmlns:a16="http://schemas.microsoft.com/office/drawing/2014/main" id="{AD2A3680-ECD4-6428-B980-0B2E228589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65808E-4FBC-CA31-7FD3-93B93BFBBDF2}"/>
              </a:ext>
            </a:extLst>
          </p:cNvPr>
          <p:cNvSpPr>
            <a:spLocks noGrp="1"/>
          </p:cNvSpPr>
          <p:nvPr>
            <p:ph type="sldNum" sz="quarter" idx="12"/>
          </p:nvPr>
        </p:nvSpPr>
        <p:spPr/>
        <p:txBody>
          <a:bodyPr/>
          <a:lstStyle/>
          <a:p>
            <a:fld id="{4FCA98E6-9205-49C5-85AE-1D4FD6F50329}" type="slidenum">
              <a:rPr lang="en-US" smtClean="0"/>
              <a:t>‹#›</a:t>
            </a:fld>
            <a:endParaRPr lang="en-US"/>
          </a:p>
        </p:txBody>
      </p:sp>
    </p:spTree>
    <p:extLst>
      <p:ext uri="{BB962C8B-B14F-4D97-AF65-F5344CB8AC3E}">
        <p14:creationId xmlns:p14="http://schemas.microsoft.com/office/powerpoint/2010/main" val="878792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A2D06-BC9A-F5A5-DF2E-52CADA735D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2201C62-ACA5-0240-32F4-024247CBE9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8CF7C2-7206-C0E0-F886-5C2F9F3D2502}"/>
              </a:ext>
            </a:extLst>
          </p:cNvPr>
          <p:cNvSpPr>
            <a:spLocks noGrp="1"/>
          </p:cNvSpPr>
          <p:nvPr>
            <p:ph type="dt" sz="half" idx="10"/>
          </p:nvPr>
        </p:nvSpPr>
        <p:spPr/>
        <p:txBody>
          <a:bodyPr/>
          <a:lstStyle/>
          <a:p>
            <a:fld id="{DC24B937-3B18-40F8-953F-6D76AAC72464}" type="datetimeFigureOut">
              <a:rPr lang="en-US" smtClean="0"/>
              <a:t>3/17/2023</a:t>
            </a:fld>
            <a:endParaRPr lang="en-US"/>
          </a:p>
        </p:txBody>
      </p:sp>
      <p:sp>
        <p:nvSpPr>
          <p:cNvPr id="5" name="Footer Placeholder 4">
            <a:extLst>
              <a:ext uri="{FF2B5EF4-FFF2-40B4-BE49-F238E27FC236}">
                <a16:creationId xmlns:a16="http://schemas.microsoft.com/office/drawing/2014/main" id="{ECD8F2CC-4DB0-E94A-5B72-11CCACC0A8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141668-EBAB-DF61-00F8-CC8CBDA0AA8F}"/>
              </a:ext>
            </a:extLst>
          </p:cNvPr>
          <p:cNvSpPr>
            <a:spLocks noGrp="1"/>
          </p:cNvSpPr>
          <p:nvPr>
            <p:ph type="sldNum" sz="quarter" idx="12"/>
          </p:nvPr>
        </p:nvSpPr>
        <p:spPr/>
        <p:txBody>
          <a:bodyPr/>
          <a:lstStyle/>
          <a:p>
            <a:fld id="{4FCA98E6-9205-49C5-85AE-1D4FD6F50329}" type="slidenum">
              <a:rPr lang="en-US" smtClean="0"/>
              <a:t>‹#›</a:t>
            </a:fld>
            <a:endParaRPr lang="en-US"/>
          </a:p>
        </p:txBody>
      </p:sp>
    </p:spTree>
    <p:extLst>
      <p:ext uri="{BB962C8B-B14F-4D97-AF65-F5344CB8AC3E}">
        <p14:creationId xmlns:p14="http://schemas.microsoft.com/office/powerpoint/2010/main" val="926188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CAA0E-4A76-7E53-1E92-7C8981CABD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2E9955-0331-02BD-079E-3AD851EAD5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CC28AB-038E-8702-45FD-1AF8E02964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0F5A30A-E322-38C2-572D-78897B936441}"/>
              </a:ext>
            </a:extLst>
          </p:cNvPr>
          <p:cNvSpPr>
            <a:spLocks noGrp="1"/>
          </p:cNvSpPr>
          <p:nvPr>
            <p:ph type="dt" sz="half" idx="10"/>
          </p:nvPr>
        </p:nvSpPr>
        <p:spPr/>
        <p:txBody>
          <a:bodyPr/>
          <a:lstStyle/>
          <a:p>
            <a:fld id="{DC24B937-3B18-40F8-953F-6D76AAC72464}" type="datetimeFigureOut">
              <a:rPr lang="en-US" smtClean="0"/>
              <a:t>3/17/2023</a:t>
            </a:fld>
            <a:endParaRPr lang="en-US"/>
          </a:p>
        </p:txBody>
      </p:sp>
      <p:sp>
        <p:nvSpPr>
          <p:cNvPr id="6" name="Footer Placeholder 5">
            <a:extLst>
              <a:ext uri="{FF2B5EF4-FFF2-40B4-BE49-F238E27FC236}">
                <a16:creationId xmlns:a16="http://schemas.microsoft.com/office/drawing/2014/main" id="{547FE34D-0762-867A-993C-B850C27224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A04C79-9D09-C5E3-4617-2BAF58D0C3A3}"/>
              </a:ext>
            </a:extLst>
          </p:cNvPr>
          <p:cNvSpPr>
            <a:spLocks noGrp="1"/>
          </p:cNvSpPr>
          <p:nvPr>
            <p:ph type="sldNum" sz="quarter" idx="12"/>
          </p:nvPr>
        </p:nvSpPr>
        <p:spPr/>
        <p:txBody>
          <a:bodyPr/>
          <a:lstStyle/>
          <a:p>
            <a:fld id="{4FCA98E6-9205-49C5-85AE-1D4FD6F50329}" type="slidenum">
              <a:rPr lang="en-US" smtClean="0"/>
              <a:t>‹#›</a:t>
            </a:fld>
            <a:endParaRPr lang="en-US"/>
          </a:p>
        </p:txBody>
      </p:sp>
    </p:spTree>
    <p:extLst>
      <p:ext uri="{BB962C8B-B14F-4D97-AF65-F5344CB8AC3E}">
        <p14:creationId xmlns:p14="http://schemas.microsoft.com/office/powerpoint/2010/main" val="670842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0DD5A-6E4F-7011-C3E3-E4CDB1549AF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FBB52E8-4DE6-A8A9-B647-90EA484885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640C4-F6E1-9796-2DC0-B9F0AA0CBB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C637B90-BA3E-531A-E633-2651B79557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0B1BA1-38C5-0E46-292E-3152A5B33F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641197-4016-052B-3641-2F2DE745138A}"/>
              </a:ext>
            </a:extLst>
          </p:cNvPr>
          <p:cNvSpPr>
            <a:spLocks noGrp="1"/>
          </p:cNvSpPr>
          <p:nvPr>
            <p:ph type="dt" sz="half" idx="10"/>
          </p:nvPr>
        </p:nvSpPr>
        <p:spPr/>
        <p:txBody>
          <a:bodyPr/>
          <a:lstStyle/>
          <a:p>
            <a:fld id="{DC24B937-3B18-40F8-953F-6D76AAC72464}" type="datetimeFigureOut">
              <a:rPr lang="en-US" smtClean="0"/>
              <a:t>3/17/2023</a:t>
            </a:fld>
            <a:endParaRPr lang="en-US"/>
          </a:p>
        </p:txBody>
      </p:sp>
      <p:sp>
        <p:nvSpPr>
          <p:cNvPr id="8" name="Footer Placeholder 7">
            <a:extLst>
              <a:ext uri="{FF2B5EF4-FFF2-40B4-BE49-F238E27FC236}">
                <a16:creationId xmlns:a16="http://schemas.microsoft.com/office/drawing/2014/main" id="{E6E4B24C-9F28-C867-C5BD-CC975979E8A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8FE33D0-2EF5-178B-7246-AFE0904DC347}"/>
              </a:ext>
            </a:extLst>
          </p:cNvPr>
          <p:cNvSpPr>
            <a:spLocks noGrp="1"/>
          </p:cNvSpPr>
          <p:nvPr>
            <p:ph type="sldNum" sz="quarter" idx="12"/>
          </p:nvPr>
        </p:nvSpPr>
        <p:spPr/>
        <p:txBody>
          <a:bodyPr/>
          <a:lstStyle/>
          <a:p>
            <a:fld id="{4FCA98E6-9205-49C5-85AE-1D4FD6F50329}" type="slidenum">
              <a:rPr lang="en-US" smtClean="0"/>
              <a:t>‹#›</a:t>
            </a:fld>
            <a:endParaRPr lang="en-US"/>
          </a:p>
        </p:txBody>
      </p:sp>
    </p:spTree>
    <p:extLst>
      <p:ext uri="{BB962C8B-B14F-4D97-AF65-F5344CB8AC3E}">
        <p14:creationId xmlns:p14="http://schemas.microsoft.com/office/powerpoint/2010/main" val="65836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81FF2-2B88-32EC-40AD-1920E5EA9F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21CF183-3BE4-8B84-D693-DB33E7965835}"/>
              </a:ext>
            </a:extLst>
          </p:cNvPr>
          <p:cNvSpPr>
            <a:spLocks noGrp="1"/>
          </p:cNvSpPr>
          <p:nvPr>
            <p:ph type="dt" sz="half" idx="10"/>
          </p:nvPr>
        </p:nvSpPr>
        <p:spPr/>
        <p:txBody>
          <a:bodyPr/>
          <a:lstStyle/>
          <a:p>
            <a:fld id="{DC24B937-3B18-40F8-953F-6D76AAC72464}" type="datetimeFigureOut">
              <a:rPr lang="en-US" smtClean="0"/>
              <a:t>3/17/2023</a:t>
            </a:fld>
            <a:endParaRPr lang="en-US"/>
          </a:p>
        </p:txBody>
      </p:sp>
      <p:sp>
        <p:nvSpPr>
          <p:cNvPr id="4" name="Footer Placeholder 3">
            <a:extLst>
              <a:ext uri="{FF2B5EF4-FFF2-40B4-BE49-F238E27FC236}">
                <a16:creationId xmlns:a16="http://schemas.microsoft.com/office/drawing/2014/main" id="{397FAE15-2095-2B59-863E-8128A83EBB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DB17AF-376A-C9A3-F82B-9DBD6E02F370}"/>
              </a:ext>
            </a:extLst>
          </p:cNvPr>
          <p:cNvSpPr>
            <a:spLocks noGrp="1"/>
          </p:cNvSpPr>
          <p:nvPr>
            <p:ph type="sldNum" sz="quarter" idx="12"/>
          </p:nvPr>
        </p:nvSpPr>
        <p:spPr/>
        <p:txBody>
          <a:bodyPr/>
          <a:lstStyle/>
          <a:p>
            <a:fld id="{4FCA98E6-9205-49C5-85AE-1D4FD6F50329}" type="slidenum">
              <a:rPr lang="en-US" smtClean="0"/>
              <a:t>‹#›</a:t>
            </a:fld>
            <a:endParaRPr lang="en-US"/>
          </a:p>
        </p:txBody>
      </p:sp>
    </p:spTree>
    <p:extLst>
      <p:ext uri="{BB962C8B-B14F-4D97-AF65-F5344CB8AC3E}">
        <p14:creationId xmlns:p14="http://schemas.microsoft.com/office/powerpoint/2010/main" val="2306743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586B59-FFFC-B8DF-D28C-E8D7C64F8065}"/>
              </a:ext>
            </a:extLst>
          </p:cNvPr>
          <p:cNvSpPr>
            <a:spLocks noGrp="1"/>
          </p:cNvSpPr>
          <p:nvPr>
            <p:ph type="dt" sz="half" idx="10"/>
          </p:nvPr>
        </p:nvSpPr>
        <p:spPr/>
        <p:txBody>
          <a:bodyPr/>
          <a:lstStyle/>
          <a:p>
            <a:fld id="{DC24B937-3B18-40F8-953F-6D76AAC72464}" type="datetimeFigureOut">
              <a:rPr lang="en-US" smtClean="0"/>
              <a:t>3/17/2023</a:t>
            </a:fld>
            <a:endParaRPr lang="en-US"/>
          </a:p>
        </p:txBody>
      </p:sp>
      <p:sp>
        <p:nvSpPr>
          <p:cNvPr id="3" name="Footer Placeholder 2">
            <a:extLst>
              <a:ext uri="{FF2B5EF4-FFF2-40B4-BE49-F238E27FC236}">
                <a16:creationId xmlns:a16="http://schemas.microsoft.com/office/drawing/2014/main" id="{8C2F1A9F-6ABD-CB0B-67EA-BC59BA2237F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3AE85B-D46F-15E1-0253-0B8BE0C224E9}"/>
              </a:ext>
            </a:extLst>
          </p:cNvPr>
          <p:cNvSpPr>
            <a:spLocks noGrp="1"/>
          </p:cNvSpPr>
          <p:nvPr>
            <p:ph type="sldNum" sz="quarter" idx="12"/>
          </p:nvPr>
        </p:nvSpPr>
        <p:spPr/>
        <p:txBody>
          <a:bodyPr/>
          <a:lstStyle/>
          <a:p>
            <a:fld id="{4FCA98E6-9205-49C5-85AE-1D4FD6F50329}" type="slidenum">
              <a:rPr lang="en-US" smtClean="0"/>
              <a:t>‹#›</a:t>
            </a:fld>
            <a:endParaRPr lang="en-US"/>
          </a:p>
        </p:txBody>
      </p:sp>
    </p:spTree>
    <p:extLst>
      <p:ext uri="{BB962C8B-B14F-4D97-AF65-F5344CB8AC3E}">
        <p14:creationId xmlns:p14="http://schemas.microsoft.com/office/powerpoint/2010/main" val="1366839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60EA1-2219-00C8-9495-C9A310938D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97B687-E94D-8D24-AADB-B5E9361F94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C121B55-16BD-8937-D697-4E9A90EBB4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D64CD5-E643-E625-C2F0-27BF9DFE12B4}"/>
              </a:ext>
            </a:extLst>
          </p:cNvPr>
          <p:cNvSpPr>
            <a:spLocks noGrp="1"/>
          </p:cNvSpPr>
          <p:nvPr>
            <p:ph type="dt" sz="half" idx="10"/>
          </p:nvPr>
        </p:nvSpPr>
        <p:spPr/>
        <p:txBody>
          <a:bodyPr/>
          <a:lstStyle/>
          <a:p>
            <a:fld id="{DC24B937-3B18-40F8-953F-6D76AAC72464}" type="datetimeFigureOut">
              <a:rPr lang="en-US" smtClean="0"/>
              <a:t>3/17/2023</a:t>
            </a:fld>
            <a:endParaRPr lang="en-US"/>
          </a:p>
        </p:txBody>
      </p:sp>
      <p:sp>
        <p:nvSpPr>
          <p:cNvPr id="6" name="Footer Placeholder 5">
            <a:extLst>
              <a:ext uri="{FF2B5EF4-FFF2-40B4-BE49-F238E27FC236}">
                <a16:creationId xmlns:a16="http://schemas.microsoft.com/office/drawing/2014/main" id="{92B560F5-A985-7183-D9E3-364CFF8B4C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C8967E-85AC-ACD4-0617-3B7EB3CEDB54}"/>
              </a:ext>
            </a:extLst>
          </p:cNvPr>
          <p:cNvSpPr>
            <a:spLocks noGrp="1"/>
          </p:cNvSpPr>
          <p:nvPr>
            <p:ph type="sldNum" sz="quarter" idx="12"/>
          </p:nvPr>
        </p:nvSpPr>
        <p:spPr/>
        <p:txBody>
          <a:bodyPr/>
          <a:lstStyle/>
          <a:p>
            <a:fld id="{4FCA98E6-9205-49C5-85AE-1D4FD6F50329}" type="slidenum">
              <a:rPr lang="en-US" smtClean="0"/>
              <a:t>‹#›</a:t>
            </a:fld>
            <a:endParaRPr lang="en-US"/>
          </a:p>
        </p:txBody>
      </p:sp>
    </p:spTree>
    <p:extLst>
      <p:ext uri="{BB962C8B-B14F-4D97-AF65-F5344CB8AC3E}">
        <p14:creationId xmlns:p14="http://schemas.microsoft.com/office/powerpoint/2010/main" val="2402246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A117B-E2B1-FA28-AB7E-3A9F7BC969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135129C-FCAD-4489-03D8-E266A119D4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1ECE33-0F4B-31F6-D097-8642B5B747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9C0A-8076-39AE-86FB-06C44F445192}"/>
              </a:ext>
            </a:extLst>
          </p:cNvPr>
          <p:cNvSpPr>
            <a:spLocks noGrp="1"/>
          </p:cNvSpPr>
          <p:nvPr>
            <p:ph type="dt" sz="half" idx="10"/>
          </p:nvPr>
        </p:nvSpPr>
        <p:spPr/>
        <p:txBody>
          <a:bodyPr/>
          <a:lstStyle/>
          <a:p>
            <a:fld id="{DC24B937-3B18-40F8-953F-6D76AAC72464}" type="datetimeFigureOut">
              <a:rPr lang="en-US" smtClean="0"/>
              <a:t>3/17/2023</a:t>
            </a:fld>
            <a:endParaRPr lang="en-US"/>
          </a:p>
        </p:txBody>
      </p:sp>
      <p:sp>
        <p:nvSpPr>
          <p:cNvPr id="6" name="Footer Placeholder 5">
            <a:extLst>
              <a:ext uri="{FF2B5EF4-FFF2-40B4-BE49-F238E27FC236}">
                <a16:creationId xmlns:a16="http://schemas.microsoft.com/office/drawing/2014/main" id="{D774D3E0-57BA-734D-75D2-600DFBC02B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045293-AD8C-E0C6-CC14-AFB80E83375C}"/>
              </a:ext>
            </a:extLst>
          </p:cNvPr>
          <p:cNvSpPr>
            <a:spLocks noGrp="1"/>
          </p:cNvSpPr>
          <p:nvPr>
            <p:ph type="sldNum" sz="quarter" idx="12"/>
          </p:nvPr>
        </p:nvSpPr>
        <p:spPr/>
        <p:txBody>
          <a:bodyPr/>
          <a:lstStyle/>
          <a:p>
            <a:fld id="{4FCA98E6-9205-49C5-85AE-1D4FD6F50329}" type="slidenum">
              <a:rPr lang="en-US" smtClean="0"/>
              <a:t>‹#›</a:t>
            </a:fld>
            <a:endParaRPr lang="en-US"/>
          </a:p>
        </p:txBody>
      </p:sp>
    </p:spTree>
    <p:extLst>
      <p:ext uri="{BB962C8B-B14F-4D97-AF65-F5344CB8AC3E}">
        <p14:creationId xmlns:p14="http://schemas.microsoft.com/office/powerpoint/2010/main" val="1412379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500D98-A77D-71EF-D1FF-C17C037D12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FF4A97A-3F62-9B4A-939E-17853F6B3D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3243B2-148A-C317-CC05-129B8A0BBA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24B937-3B18-40F8-953F-6D76AAC72464}" type="datetimeFigureOut">
              <a:rPr lang="en-US" smtClean="0"/>
              <a:t>3/17/2023</a:t>
            </a:fld>
            <a:endParaRPr lang="en-US"/>
          </a:p>
        </p:txBody>
      </p:sp>
      <p:sp>
        <p:nvSpPr>
          <p:cNvPr id="5" name="Footer Placeholder 4">
            <a:extLst>
              <a:ext uri="{FF2B5EF4-FFF2-40B4-BE49-F238E27FC236}">
                <a16:creationId xmlns:a16="http://schemas.microsoft.com/office/drawing/2014/main" id="{1318099B-B6C7-E75A-7864-52E2BCD078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2EE9349-0343-1C49-F87F-D1DAD17B16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CA98E6-9205-49C5-85AE-1D4FD6F50329}" type="slidenum">
              <a:rPr lang="en-US" smtClean="0"/>
              <a:t>‹#›</a:t>
            </a:fld>
            <a:endParaRPr lang="en-US"/>
          </a:p>
        </p:txBody>
      </p:sp>
    </p:spTree>
    <p:extLst>
      <p:ext uri="{BB962C8B-B14F-4D97-AF65-F5344CB8AC3E}">
        <p14:creationId xmlns:p14="http://schemas.microsoft.com/office/powerpoint/2010/main" val="777638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2D119-FD7F-4C93-71E3-727D5D6C649A}"/>
              </a:ext>
            </a:extLst>
          </p:cNvPr>
          <p:cNvSpPr>
            <a:spLocks noGrp="1"/>
          </p:cNvSpPr>
          <p:nvPr>
            <p:ph type="ctrTitle"/>
          </p:nvPr>
        </p:nvSpPr>
        <p:spPr/>
        <p:txBody>
          <a:bodyPr/>
          <a:lstStyle/>
          <a:p>
            <a:r>
              <a:rPr lang="en-US" dirty="0"/>
              <a:t>OSR Graphs</a:t>
            </a:r>
          </a:p>
        </p:txBody>
      </p:sp>
      <p:sp>
        <p:nvSpPr>
          <p:cNvPr id="3" name="Subtitle 2">
            <a:extLst>
              <a:ext uri="{FF2B5EF4-FFF2-40B4-BE49-F238E27FC236}">
                <a16:creationId xmlns:a16="http://schemas.microsoft.com/office/drawing/2014/main" id="{4026BADB-2D06-42DA-E90D-968C90DF6F99}"/>
              </a:ext>
            </a:extLst>
          </p:cNvPr>
          <p:cNvSpPr>
            <a:spLocks noGrp="1"/>
          </p:cNvSpPr>
          <p:nvPr>
            <p:ph type="subTitle" idx="1"/>
          </p:nvPr>
        </p:nvSpPr>
        <p:spPr/>
        <p:txBody>
          <a:bodyPr/>
          <a:lstStyle/>
          <a:p>
            <a:r>
              <a:rPr lang="en-US" dirty="0"/>
              <a:t>Priscilla Glenn</a:t>
            </a:r>
          </a:p>
        </p:txBody>
      </p:sp>
    </p:spTree>
    <p:extLst>
      <p:ext uri="{BB962C8B-B14F-4D97-AF65-F5344CB8AC3E}">
        <p14:creationId xmlns:p14="http://schemas.microsoft.com/office/powerpoint/2010/main" val="2983204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9876C5A3-5AAA-8848-ECDF-86FAD593DC78}"/>
              </a:ext>
            </a:extLst>
          </p:cNvPr>
          <p:cNvGrpSpPr/>
          <p:nvPr/>
        </p:nvGrpSpPr>
        <p:grpSpPr>
          <a:xfrm>
            <a:off x="393669" y="204750"/>
            <a:ext cx="11404661" cy="6448500"/>
            <a:chOff x="397497" y="520703"/>
            <a:chExt cx="10867358" cy="6127668"/>
          </a:xfrm>
        </p:grpSpPr>
        <p:graphicFrame>
          <p:nvGraphicFramePr>
            <p:cNvPr id="4" name="Object 3">
              <a:extLst>
                <a:ext uri="{FF2B5EF4-FFF2-40B4-BE49-F238E27FC236}">
                  <a16:creationId xmlns:a16="http://schemas.microsoft.com/office/drawing/2014/main" id="{46404E62-6941-9763-0E44-F69EF11DA139}"/>
                </a:ext>
              </a:extLst>
            </p:cNvPr>
            <p:cNvGraphicFramePr>
              <a:graphicFrameLocks noChangeAspect="1"/>
            </p:cNvGraphicFramePr>
            <p:nvPr>
              <p:extLst>
                <p:ext uri="{D42A27DB-BD31-4B8C-83A1-F6EECF244321}">
                  <p14:modId xmlns:p14="http://schemas.microsoft.com/office/powerpoint/2010/main" val="3767961427"/>
                </p:ext>
              </p:extLst>
            </p:nvPr>
          </p:nvGraphicFramePr>
          <p:xfrm>
            <a:off x="397497" y="520703"/>
            <a:ext cx="10867358" cy="6127668"/>
          </p:xfrm>
          <a:graphic>
            <a:graphicData uri="http://schemas.openxmlformats.org/presentationml/2006/ole">
              <mc:AlternateContent xmlns:mc="http://schemas.openxmlformats.org/markup-compatibility/2006">
                <mc:Choice xmlns:v="urn:schemas-microsoft-com:vml" Requires="v">
                  <p:oleObj name="Acrobat Document" r:id="rId3" imgW="10067692" imgH="5676628" progId="Acrobat.Document.DC">
                    <p:embed/>
                  </p:oleObj>
                </mc:Choice>
                <mc:Fallback>
                  <p:oleObj name="Acrobat Document" r:id="rId3" imgW="10067692" imgH="5676628" progId="Acrobat.Document.DC">
                    <p:embed/>
                    <p:pic>
                      <p:nvPicPr>
                        <p:cNvPr id="4" name="Object 3">
                          <a:extLst>
                            <a:ext uri="{FF2B5EF4-FFF2-40B4-BE49-F238E27FC236}">
                              <a16:creationId xmlns:a16="http://schemas.microsoft.com/office/drawing/2014/main" id="{46404E62-6941-9763-0E44-F69EF11DA139}"/>
                            </a:ext>
                          </a:extLst>
                        </p:cNvPr>
                        <p:cNvPicPr/>
                        <p:nvPr/>
                      </p:nvPicPr>
                      <p:blipFill>
                        <a:blip r:embed="rId4"/>
                        <a:stretch>
                          <a:fillRect/>
                        </a:stretch>
                      </p:blipFill>
                      <p:spPr>
                        <a:xfrm>
                          <a:off x="397497" y="520703"/>
                          <a:ext cx="10867358" cy="6127668"/>
                        </a:xfrm>
                        <a:prstGeom prst="rect">
                          <a:avLst/>
                        </a:prstGeom>
                      </p:spPr>
                    </p:pic>
                  </p:oleObj>
                </mc:Fallback>
              </mc:AlternateContent>
            </a:graphicData>
          </a:graphic>
        </p:graphicFrame>
        <p:sp>
          <p:nvSpPr>
            <p:cNvPr id="5" name="Rectangle 4">
              <a:extLst>
                <a:ext uri="{FF2B5EF4-FFF2-40B4-BE49-F238E27FC236}">
                  <a16:creationId xmlns:a16="http://schemas.microsoft.com/office/drawing/2014/main" id="{ACC57C9D-1DB3-32BE-B6E8-D1895900C118}"/>
                </a:ext>
              </a:extLst>
            </p:cNvPr>
            <p:cNvSpPr/>
            <p:nvPr/>
          </p:nvSpPr>
          <p:spPr>
            <a:xfrm>
              <a:off x="846318" y="992154"/>
              <a:ext cx="5581650" cy="52959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C60833D-545D-4CBF-9F7C-6D1AB94E3143}"/>
                </a:ext>
              </a:extLst>
            </p:cNvPr>
            <p:cNvSpPr/>
            <p:nvPr/>
          </p:nvSpPr>
          <p:spPr>
            <a:xfrm>
              <a:off x="7827952" y="992154"/>
              <a:ext cx="618726" cy="52959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44F44D5-364B-196E-EA4A-4B8E6FE0FEED}"/>
                </a:ext>
              </a:extLst>
            </p:cNvPr>
            <p:cNvSpPr/>
            <p:nvPr/>
          </p:nvSpPr>
          <p:spPr>
            <a:xfrm>
              <a:off x="6473006" y="992154"/>
              <a:ext cx="1225550" cy="5295900"/>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900D3F9-DA1D-05C1-5D7F-68F93A83E466}"/>
                </a:ext>
              </a:extLst>
            </p:cNvPr>
            <p:cNvSpPr/>
            <p:nvPr/>
          </p:nvSpPr>
          <p:spPr>
            <a:xfrm>
              <a:off x="8503225" y="992154"/>
              <a:ext cx="1539332" cy="5295900"/>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83971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2A1776F6-58DC-B929-EC02-3C598F888265}"/>
              </a:ext>
            </a:extLst>
          </p:cNvPr>
          <p:cNvGraphicFramePr>
            <a:graphicFrameLocks noChangeAspect="1"/>
          </p:cNvGraphicFramePr>
          <p:nvPr>
            <p:extLst>
              <p:ext uri="{D42A27DB-BD31-4B8C-83A1-F6EECF244321}">
                <p14:modId xmlns:p14="http://schemas.microsoft.com/office/powerpoint/2010/main" val="3710036078"/>
              </p:ext>
            </p:extLst>
          </p:nvPr>
        </p:nvGraphicFramePr>
        <p:xfrm>
          <a:off x="375638" y="203517"/>
          <a:ext cx="11440723" cy="6450966"/>
        </p:xfrm>
        <a:graphic>
          <a:graphicData uri="http://schemas.openxmlformats.org/presentationml/2006/ole">
            <mc:AlternateContent xmlns:mc="http://schemas.openxmlformats.org/markup-compatibility/2006">
              <mc:Choice xmlns:v="urn:schemas-microsoft-com:vml" Requires="v">
                <p:oleObj name="Acrobat Document" r:id="rId3" imgW="10067692" imgH="5676628" progId="Acrobat.Document.DC">
                  <p:embed/>
                </p:oleObj>
              </mc:Choice>
              <mc:Fallback>
                <p:oleObj name="Acrobat Document" r:id="rId3" imgW="10067692" imgH="5676628" progId="Acrobat.Document.DC">
                  <p:embed/>
                  <p:pic>
                    <p:nvPicPr>
                      <p:cNvPr id="4" name="Object 3">
                        <a:extLst>
                          <a:ext uri="{FF2B5EF4-FFF2-40B4-BE49-F238E27FC236}">
                            <a16:creationId xmlns:a16="http://schemas.microsoft.com/office/drawing/2014/main" id="{2A1776F6-58DC-B929-EC02-3C598F888265}"/>
                          </a:ext>
                        </a:extLst>
                      </p:cNvPr>
                      <p:cNvPicPr/>
                      <p:nvPr/>
                    </p:nvPicPr>
                    <p:blipFill>
                      <a:blip r:embed="rId4"/>
                      <a:stretch>
                        <a:fillRect/>
                      </a:stretch>
                    </p:blipFill>
                    <p:spPr>
                      <a:xfrm>
                        <a:off x="375638" y="203517"/>
                        <a:ext cx="11440723" cy="6450966"/>
                      </a:xfrm>
                      <a:prstGeom prst="rect">
                        <a:avLst/>
                      </a:prstGeom>
                    </p:spPr>
                  </p:pic>
                </p:oleObj>
              </mc:Fallback>
            </mc:AlternateContent>
          </a:graphicData>
        </a:graphic>
      </p:graphicFrame>
      <p:sp>
        <p:nvSpPr>
          <p:cNvPr id="5" name="Rectangle 4">
            <a:extLst>
              <a:ext uri="{FF2B5EF4-FFF2-40B4-BE49-F238E27FC236}">
                <a16:creationId xmlns:a16="http://schemas.microsoft.com/office/drawing/2014/main" id="{E52CFB93-6BC6-05C2-AC8F-92F9C25C1E4F}"/>
              </a:ext>
            </a:extLst>
          </p:cNvPr>
          <p:cNvSpPr/>
          <p:nvPr/>
        </p:nvSpPr>
        <p:spPr>
          <a:xfrm>
            <a:off x="864681" y="700885"/>
            <a:ext cx="1360359" cy="557318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663E0B5-4E62-BB31-7FB8-7447C9AA4C31}"/>
              </a:ext>
            </a:extLst>
          </p:cNvPr>
          <p:cNvSpPr/>
          <p:nvPr/>
        </p:nvSpPr>
        <p:spPr>
          <a:xfrm>
            <a:off x="3280221" y="700885"/>
            <a:ext cx="1055559" cy="557318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3B1A621-C3D4-87DB-7135-48E75548F723}"/>
              </a:ext>
            </a:extLst>
          </p:cNvPr>
          <p:cNvSpPr/>
          <p:nvPr/>
        </p:nvSpPr>
        <p:spPr>
          <a:xfrm>
            <a:off x="5756721" y="700885"/>
            <a:ext cx="697419" cy="557318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DB0E8CD-84CE-B9EA-2C82-0E80666FC516}"/>
              </a:ext>
            </a:extLst>
          </p:cNvPr>
          <p:cNvSpPr/>
          <p:nvPr/>
        </p:nvSpPr>
        <p:spPr>
          <a:xfrm>
            <a:off x="8195121" y="662785"/>
            <a:ext cx="362139" cy="557318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C299779-78E9-FE87-4D3F-A243EDEABA94}"/>
              </a:ext>
            </a:extLst>
          </p:cNvPr>
          <p:cNvSpPr/>
          <p:nvPr/>
        </p:nvSpPr>
        <p:spPr>
          <a:xfrm>
            <a:off x="4606101" y="700885"/>
            <a:ext cx="1055559" cy="5573182"/>
          </a:xfrm>
          <a:prstGeom prst="rect">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0102C1E-8895-9D7E-3E9D-BE4C145C214B}"/>
              </a:ext>
            </a:extLst>
          </p:cNvPr>
          <p:cNvSpPr/>
          <p:nvPr/>
        </p:nvSpPr>
        <p:spPr>
          <a:xfrm>
            <a:off x="2495361" y="700885"/>
            <a:ext cx="697419" cy="5573182"/>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70606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266</Words>
  <Application>Microsoft Office PowerPoint</Application>
  <PresentationFormat>Widescreen</PresentationFormat>
  <Paragraphs>16</Paragraphs>
  <Slides>3</Slides>
  <Notes>2</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3</vt:i4>
      </vt:variant>
    </vt:vector>
  </HeadingPairs>
  <TitlesOfParts>
    <vt:vector size="8" baseType="lpstr">
      <vt:lpstr>Arial</vt:lpstr>
      <vt:lpstr>Calibri</vt:lpstr>
      <vt:lpstr>Calibri Light</vt:lpstr>
      <vt:lpstr>Office Theme</vt:lpstr>
      <vt:lpstr>Adobe Acrobat Document</vt:lpstr>
      <vt:lpstr>OSR Graphs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Priscilla Glenn</dc:creator>
  <cp:lastModifiedBy>Priscilla Glenn</cp:lastModifiedBy>
  <cp:revision>1</cp:revision>
  <dcterms:created xsi:type="dcterms:W3CDTF">2023-03-17T16:40:41Z</dcterms:created>
  <dcterms:modified xsi:type="dcterms:W3CDTF">2023-03-17T16:56:00Z</dcterms:modified>
</cp:coreProperties>
</file>