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5A1"/>
    <a:srgbClr val="F9EB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6"/>
    <p:restoredTop sz="94636"/>
  </p:normalViewPr>
  <p:slideViewPr>
    <p:cSldViewPr snapToGrid="0" snapToObjects="1">
      <p:cViewPr varScale="1">
        <p:scale>
          <a:sx n="125" d="100"/>
          <a:sy n="125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BDD8-05E7-1942-8FAA-FECB6B07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899E-C983-BF49-86D6-EAFE6246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499D-2E68-734D-8874-283AA188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3D4F-D7CE-6640-9864-4C54805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DE7D-C7BB-684C-ADB8-2DC367FF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F805-C948-9641-8C7A-ABF568D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D91B-34AF-CA4B-B581-1391ACD0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9D3F-9130-9E4C-8499-75D4CD88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4B40-1D01-B94D-8C45-95F37167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D2C-0E74-1345-8E54-FDEDFB2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6B78-049B-364B-8D79-C8B63CD0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FFD2-B930-3E46-9A47-908A4527B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51BC-3526-C84D-8F85-21601323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77E7-F92D-9C41-8EFB-E6A06DDD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F7C5-FA62-AF4A-B5DB-B43C8B4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08F-7A3D-D148-A172-B491DB44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F223-43C1-2647-85E7-7059950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8356-9183-EE4A-A6D7-D001586C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98C2-4936-0E43-95C0-DA32DFB4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0C4-2131-6844-A46B-88BEF1BE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C62B-BF87-D744-9D35-7070DA3B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EF7F-21D2-D542-B2BD-C6BF7E0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6384-0852-4447-9FA9-984BBB79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390-91B0-C546-9304-F0EDB40B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1FD6-F73C-8644-A9B5-463F9FF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E841-17FF-A64B-A302-2022BBAA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6338-40FA-414C-9FB9-AA91ADA9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6EE0-0963-DE4E-B4B4-14CCADE0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F7F4-ACB9-A14C-8FF6-FAFDFB91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CC25-8BAC-6148-A9D0-0F176D3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C53D-1257-CD4B-8211-2E70095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23-735E-1E42-A8C1-91AF5C3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FEF6-6E6A-2E48-BEA8-3FAB2A13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FEE-A69E-F143-8F6D-9F1EDC68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8AE56-98AC-C440-B105-9DA46BEC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CED0-6406-3C4C-BD72-5FF81D1A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D7200-99ED-F946-9E14-37519711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45467-CAEF-2344-8919-197E865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EFE99-5AB1-C44F-99E3-E0B43BF0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D3F-9E8E-3D44-BFF1-DAEC1B62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8444-B324-C74E-AC0B-0EF644C4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6A06D-CD5E-AF4C-9CB2-266C340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CC9A-E6BD-CC4F-877A-05E055D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99EEA-5579-DC4F-8665-83D9FF5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7617A-440C-7D4F-8469-86C41A50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1908-AF84-974A-9925-9783F50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66AC-6553-FB41-9C47-17A5C069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E8-86C1-1140-8A95-8C6AE0E5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D247-A7AE-ED4E-999D-912CE9AF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F2AE-6CCA-B14D-AC02-AE466DE0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7E88-78BB-6D4A-B90F-911CDC97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CDA2-7D6B-DF43-B4EE-1D5A16CD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D949-C08A-914D-B3D1-6856EB16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7C231-7C89-944C-8749-073ED3CE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13FD-D093-0645-8B43-CC0B35FF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E5AA-DA74-5843-ACDF-1CD2CC6E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6A78-BDA2-F444-9A68-30F8B27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7D4A-A21E-AF48-885D-B5D7583E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2AAB9-7E8A-8F44-8BCE-A64219B7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06B4-9E47-5B4A-B228-53BB68E5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A3E2-AB86-0742-955E-90B7075C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5C77-8EB0-3044-8793-1B454029E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3F76-A2D2-0645-9CAE-225A38F9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8EF41B-CC97-474A-AD24-8C7F64E969AF}"/>
                  </a:ext>
                </a:extLst>
              </p:cNvPr>
              <p:cNvSpPr txBox="1"/>
              <p:nvPr/>
            </p:nvSpPr>
            <p:spPr>
              <a:xfrm>
                <a:off x="1238366" y="3045945"/>
                <a:ext cx="261309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  <a:p>
                <a:pPr algn="ctr"/>
                <a:r>
                  <a:rPr lang="en-US" dirty="0"/>
                  <a:t>on parents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/>
                        <m:t>1, 1+</m:t>
                      </m:r>
                      <m:r>
                        <a:rPr lang="en-US" sz="1400" b="0" i="1" smtClean="0"/>
                        <m:t>h𝑠</m:t>
                      </m:r>
                      <m:r>
                        <a:rPr lang="en-US" sz="1400" b="0" i="1" smtClean="0"/>
                        <m:t>, 1+</m:t>
                      </m:r>
                      <m:r>
                        <a:rPr lang="en-US" sz="1400" b="0" i="1" smtClean="0"/>
                        <m:t>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8EF41B-CC97-474A-AD24-8C7F64E96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66" y="3045945"/>
                <a:ext cx="2613092" cy="861774"/>
              </a:xfrm>
              <a:prstGeom prst="rect">
                <a:avLst/>
              </a:prstGeom>
              <a:blipFill>
                <a:blip r:embed="rId2"/>
                <a:stretch>
                  <a:fillRect t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2EFCD77-77A2-CF46-8699-781BAF1DD7F2}"/>
              </a:ext>
            </a:extLst>
          </p:cNvPr>
          <p:cNvSpPr txBox="1"/>
          <p:nvPr/>
        </p:nvSpPr>
        <p:spPr>
          <a:xfrm>
            <a:off x="2935528" y="5003408"/>
            <a:ext cx="26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Gametogenesis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0BECBE-D67B-D14D-9387-D62B8FDA5BA7}"/>
                  </a:ext>
                </a:extLst>
              </p:cNvPr>
              <p:cNvSpPr txBox="1"/>
              <p:nvPr/>
            </p:nvSpPr>
            <p:spPr>
              <a:xfrm flipH="1">
                <a:off x="8048585" y="2934351"/>
                <a:ext cx="2148121" cy="105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  <a:p>
                <a:pPr algn="ctr"/>
                <a:r>
                  <a:rPr lang="en-US" dirty="0"/>
                  <a:t>on parents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ea typeface="Cambria Math" panose="02040503050406030204" pitchFamily="18" charset="0"/>
                        </a:rPr>
                        <m:t>1, </m:t>
                      </m:r>
                      <m:f>
                        <m:fPr>
                          <m:ctrlPr>
                            <a:rPr lang="en-US" sz="1400" b="0" i="1" dirty="0" smtClean="0"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 dirty="0">
                              <a:ea typeface="Cambria Math" panose="02040503050406030204" pitchFamily="18" charset="0"/>
                            </a:rPr>
                            <m:t>h𝑠</m:t>
                          </m:r>
                        </m:den>
                      </m:f>
                      <m:r>
                        <a:rPr lang="en-US" sz="1400" b="0" i="1" dirty="0" smtClean="0"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 dirty="0"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 dirty="0"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0BECBE-D67B-D14D-9387-D62B8FDA5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48585" y="2934351"/>
                <a:ext cx="2148121" cy="1054648"/>
              </a:xfrm>
              <a:prstGeom prst="rect">
                <a:avLst/>
              </a:prstGeo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3B3439D-07BF-2A4F-8704-7C085C88047E}"/>
              </a:ext>
            </a:extLst>
          </p:cNvPr>
          <p:cNvSpPr txBox="1"/>
          <p:nvPr/>
        </p:nvSpPr>
        <p:spPr>
          <a:xfrm>
            <a:off x="5202779" y="3473196"/>
            <a:ext cx="128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Random</a:t>
            </a:r>
          </a:p>
          <a:p>
            <a:pPr algn="ctr"/>
            <a:r>
              <a:rPr lang="en-US" dirty="0"/>
              <a:t>Fertilization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19AAB7-4650-9443-B3E6-06103887E776}"/>
                  </a:ext>
                </a:extLst>
              </p:cNvPr>
              <p:cNvSpPr txBox="1"/>
              <p:nvPr/>
            </p:nvSpPr>
            <p:spPr>
              <a:xfrm>
                <a:off x="5319997" y="1731965"/>
                <a:ext cx="995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OSR bias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19AAB7-4650-9443-B3E6-06103887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97" y="1731965"/>
                <a:ext cx="995785" cy="646331"/>
              </a:xfrm>
              <a:prstGeom prst="rect">
                <a:avLst/>
              </a:prstGeom>
              <a:blipFill>
                <a:blip r:embed="rId4"/>
                <a:stretch>
                  <a:fillRect l="-5063" t="-1923" r="-379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D3605C-6C09-0546-8DED-B39C00C270EC}"/>
              </a:ext>
            </a:extLst>
          </p:cNvPr>
          <p:cNvGrpSpPr/>
          <p:nvPr/>
        </p:nvGrpSpPr>
        <p:grpSpPr>
          <a:xfrm>
            <a:off x="6492813" y="1275015"/>
            <a:ext cx="1798855" cy="775603"/>
            <a:chOff x="6452173" y="1275015"/>
            <a:chExt cx="1798855" cy="77560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4C4655-C454-EC46-8C5E-AA307ACA1DD8}"/>
                </a:ext>
              </a:extLst>
            </p:cNvPr>
            <p:cNvSpPr/>
            <p:nvPr/>
          </p:nvSpPr>
          <p:spPr>
            <a:xfrm>
              <a:off x="7740944" y="1729563"/>
              <a:ext cx="77183" cy="316999"/>
            </a:xfrm>
            <a:prstGeom prst="rect">
              <a:avLst/>
            </a:prstGeom>
            <a:solidFill>
              <a:srgbClr val="F9E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1A55BF-B0DB-C84E-90B9-28B9316CA02B}"/>
                </a:ext>
              </a:extLst>
            </p:cNvPr>
            <p:cNvSpPr/>
            <p:nvPr/>
          </p:nvSpPr>
          <p:spPr>
            <a:xfrm flipH="1">
              <a:off x="8026436" y="1275015"/>
              <a:ext cx="77183" cy="3314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6090521-5E49-FD46-984B-9287971C7B83}"/>
                </a:ext>
              </a:extLst>
            </p:cNvPr>
            <p:cNvSpPr/>
            <p:nvPr/>
          </p:nvSpPr>
          <p:spPr>
            <a:xfrm>
              <a:off x="7740944" y="1275015"/>
              <a:ext cx="77183" cy="316999"/>
            </a:xfrm>
            <a:prstGeom prst="rect">
              <a:avLst/>
            </a:prstGeom>
            <a:solidFill>
              <a:srgbClr val="658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6BDAED4-58B3-5D4F-8159-20495B0CFD8C}"/>
                </a:ext>
              </a:extLst>
            </p:cNvPr>
            <p:cNvSpPr/>
            <p:nvPr/>
          </p:nvSpPr>
          <p:spPr>
            <a:xfrm flipH="1">
              <a:off x="6452173" y="1275015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FF53F0-519F-F544-B127-3787335C625B}"/>
                </a:ext>
              </a:extLst>
            </p:cNvPr>
            <p:cNvSpPr/>
            <p:nvPr/>
          </p:nvSpPr>
          <p:spPr>
            <a:xfrm flipH="1">
              <a:off x="8026436" y="1719214"/>
              <a:ext cx="77183" cy="3314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7F7109C-E402-9040-B6E0-3575CE93D190}"/>
                </a:ext>
              </a:extLst>
            </p:cNvPr>
            <p:cNvSpPr/>
            <p:nvPr/>
          </p:nvSpPr>
          <p:spPr>
            <a:xfrm flipH="1">
              <a:off x="6452173" y="1719214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D4E341-6A87-CA40-8298-CD74A4127BA6}"/>
              </a:ext>
            </a:extLst>
          </p:cNvPr>
          <p:cNvGrpSpPr/>
          <p:nvPr/>
        </p:nvGrpSpPr>
        <p:grpSpPr>
          <a:xfrm>
            <a:off x="3386134" y="1283584"/>
            <a:ext cx="1798855" cy="775603"/>
            <a:chOff x="6452173" y="1275015"/>
            <a:chExt cx="1798855" cy="77560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D109D88-148D-A140-A954-06B5C93B29CA}"/>
                </a:ext>
              </a:extLst>
            </p:cNvPr>
            <p:cNvSpPr/>
            <p:nvPr/>
          </p:nvSpPr>
          <p:spPr>
            <a:xfrm>
              <a:off x="7740944" y="1729563"/>
              <a:ext cx="77183" cy="316999"/>
            </a:xfrm>
            <a:prstGeom prst="rect">
              <a:avLst/>
            </a:prstGeom>
            <a:solidFill>
              <a:srgbClr val="658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81D3F34-BE39-4940-88F2-67349D0E9E95}"/>
                </a:ext>
              </a:extLst>
            </p:cNvPr>
            <p:cNvGrpSpPr/>
            <p:nvPr/>
          </p:nvGrpSpPr>
          <p:grpSpPr>
            <a:xfrm>
              <a:off x="6452173" y="1275015"/>
              <a:ext cx="1798855" cy="331404"/>
              <a:chOff x="6452173" y="1275015"/>
              <a:chExt cx="1798855" cy="33140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1F5F55D-28D0-264C-9DDB-8AE9809F8B91}"/>
                  </a:ext>
                </a:extLst>
              </p:cNvPr>
              <p:cNvSpPr/>
              <p:nvPr/>
            </p:nvSpPr>
            <p:spPr>
              <a:xfrm flipH="1">
                <a:off x="8026436" y="1275015"/>
                <a:ext cx="77183" cy="331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C3E3064-97BF-444E-A603-DB8AFA297307}"/>
                  </a:ext>
                </a:extLst>
              </p:cNvPr>
              <p:cNvSpPr/>
              <p:nvPr/>
            </p:nvSpPr>
            <p:spPr>
              <a:xfrm>
                <a:off x="7740944" y="1275015"/>
                <a:ext cx="77183" cy="316999"/>
              </a:xfrm>
              <a:prstGeom prst="rect">
                <a:avLst/>
              </a:prstGeom>
              <a:solidFill>
                <a:srgbClr val="6585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0A3C039-A900-5744-B7F9-2F572188ED97}"/>
                  </a:ext>
                </a:extLst>
              </p:cNvPr>
              <p:cNvSpPr/>
              <p:nvPr/>
            </p:nvSpPr>
            <p:spPr>
              <a:xfrm flipH="1">
                <a:off x="6452173" y="1275015"/>
                <a:ext cx="1798855" cy="33140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32B712-FEFB-D74A-82C6-9B6E451C6199}"/>
                </a:ext>
              </a:extLst>
            </p:cNvPr>
            <p:cNvSpPr/>
            <p:nvPr/>
          </p:nvSpPr>
          <p:spPr>
            <a:xfrm flipH="1">
              <a:off x="8026436" y="1719214"/>
              <a:ext cx="77183" cy="3314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59C5220-8016-7943-801D-B28FFDB70E71}"/>
                </a:ext>
              </a:extLst>
            </p:cNvPr>
            <p:cNvSpPr/>
            <p:nvPr/>
          </p:nvSpPr>
          <p:spPr>
            <a:xfrm flipH="1">
              <a:off x="6452173" y="1719214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F21ECF3-3A1E-2749-AFE2-CD2CCF6758EB}"/>
                  </a:ext>
                </a:extLst>
              </p:cNvPr>
              <p:cNvSpPr txBox="1"/>
              <p:nvPr/>
            </p:nvSpPr>
            <p:spPr>
              <a:xfrm>
                <a:off x="6144725" y="5001004"/>
                <a:ext cx="2613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Gametogenesis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F21ECF3-3A1E-2749-AFE2-CD2CCF675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25" y="5001004"/>
                <a:ext cx="2613092" cy="646331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6EEF9D4-2650-C145-AF92-4780CDF29F8B}"/>
              </a:ext>
            </a:extLst>
          </p:cNvPr>
          <p:cNvGrpSpPr/>
          <p:nvPr/>
        </p:nvGrpSpPr>
        <p:grpSpPr>
          <a:xfrm>
            <a:off x="4597252" y="5580642"/>
            <a:ext cx="3277928" cy="1000274"/>
            <a:chOff x="8964098" y="571896"/>
            <a:chExt cx="3277928" cy="10002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C20B80-70A9-974D-9D22-6DCF705304EA}"/>
                </a:ext>
              </a:extLst>
            </p:cNvPr>
            <p:cNvGrpSpPr/>
            <p:nvPr/>
          </p:nvGrpSpPr>
          <p:grpSpPr>
            <a:xfrm>
              <a:off x="8964098" y="644722"/>
              <a:ext cx="193675" cy="846731"/>
              <a:chOff x="10085909" y="1028369"/>
              <a:chExt cx="193675" cy="84673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76BAFA-A382-8141-9428-1AAB2550D776}"/>
                  </a:ext>
                </a:extLst>
              </p:cNvPr>
              <p:cNvSpPr/>
              <p:nvPr/>
            </p:nvSpPr>
            <p:spPr>
              <a:xfrm rot="16200000">
                <a:off x="10086263" y="1352447"/>
                <a:ext cx="192968" cy="193675"/>
              </a:xfrm>
              <a:prstGeom prst="rect">
                <a:avLst/>
              </a:prstGeom>
              <a:solidFill>
                <a:srgbClr val="F9E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32EA26-61A7-234A-918F-F95D947A00F2}"/>
                  </a:ext>
                </a:extLst>
              </p:cNvPr>
              <p:cNvSpPr/>
              <p:nvPr/>
            </p:nvSpPr>
            <p:spPr>
              <a:xfrm rot="16200000" flipH="1">
                <a:off x="10085909" y="1683076"/>
                <a:ext cx="192024" cy="19202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2EFAF74-6C78-7E4D-BF3C-877BF6158324}"/>
                  </a:ext>
                </a:extLst>
              </p:cNvPr>
              <p:cNvSpPr/>
              <p:nvPr/>
            </p:nvSpPr>
            <p:spPr>
              <a:xfrm rot="16200000">
                <a:off x="10085909" y="1028369"/>
                <a:ext cx="192024" cy="192024"/>
              </a:xfrm>
              <a:prstGeom prst="rect">
                <a:avLst/>
              </a:prstGeom>
              <a:solidFill>
                <a:srgbClr val="6585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48FB891-9F23-BB44-8737-58E1080FB0D3}"/>
                </a:ext>
              </a:extLst>
            </p:cNvPr>
            <p:cNvSpPr txBox="1"/>
            <p:nvPr/>
          </p:nvSpPr>
          <p:spPr>
            <a:xfrm>
              <a:off x="9122646" y="571896"/>
              <a:ext cx="3119380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Sex determining locus X allele</a:t>
              </a:r>
            </a:p>
            <a:p>
              <a:endParaRPr lang="en-US" sz="500" dirty="0"/>
            </a:p>
            <a:p>
              <a:r>
                <a:rPr lang="en-US" sz="1600" dirty="0"/>
                <a:t>Sex determining locus Y allele</a:t>
              </a:r>
            </a:p>
            <a:p>
              <a:endParaRPr lang="en-US" sz="600" dirty="0"/>
            </a:p>
            <a:p>
              <a:r>
                <a:rPr lang="en-US" sz="1600" dirty="0"/>
                <a:t>Sexually Antagonistic locus (A</a:t>
              </a:r>
              <a:r>
                <a:rPr lang="en-US" sz="1600" baseline="-25000" dirty="0"/>
                <a:t>1</a:t>
              </a:r>
              <a:r>
                <a:rPr lang="en-US" sz="1600" dirty="0"/>
                <a:t>, A</a:t>
              </a:r>
              <a:r>
                <a:rPr lang="en-US" sz="1600" baseline="-25000" dirty="0"/>
                <a:t>2</a:t>
              </a:r>
              <a:r>
                <a:rPr lang="en-US" sz="1600" dirty="0"/>
                <a:t>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CCA526-6931-4C43-9E1B-050EFA2561C6}"/>
              </a:ext>
            </a:extLst>
          </p:cNvPr>
          <p:cNvSpPr/>
          <p:nvPr/>
        </p:nvSpPr>
        <p:spPr>
          <a:xfrm>
            <a:off x="7134755" y="3139853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♂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B6D4A-C8EB-524B-8E98-8C6881B02048}"/>
              </a:ext>
            </a:extLst>
          </p:cNvPr>
          <p:cNvSpPr/>
          <p:nvPr/>
        </p:nvSpPr>
        <p:spPr>
          <a:xfrm>
            <a:off x="3715039" y="3167383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♀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2E5B4B-C1AC-444F-9BEE-615245771578}"/>
              </a:ext>
            </a:extLst>
          </p:cNvPr>
          <p:cNvGrpSpPr/>
          <p:nvPr/>
        </p:nvGrpSpPr>
        <p:grpSpPr>
          <a:xfrm>
            <a:off x="5782383" y="1945668"/>
            <a:ext cx="3529414" cy="3519309"/>
            <a:chOff x="5782383" y="1945668"/>
            <a:chExt cx="3529414" cy="3519309"/>
          </a:xfrm>
        </p:grpSpPr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1C86C73-BE8B-4147-AE03-011613B4C34A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7357893"/>
                <a:gd name="adj2" fmla="val 9523697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08878DF4-ABF0-FA43-98A6-4D956027AEC9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862597"/>
                <a:gd name="adj2" fmla="val 370594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D7908CC9-A858-B248-A505-0F0BCB489E13}"/>
                </a:ext>
              </a:extLst>
            </p:cNvPr>
            <p:cNvSpPr/>
            <p:nvPr/>
          </p:nvSpPr>
          <p:spPr>
            <a:xfrm>
              <a:off x="5782383" y="1945668"/>
              <a:ext cx="3519309" cy="3519309"/>
            </a:xfrm>
            <a:prstGeom prst="arc">
              <a:avLst>
                <a:gd name="adj1" fmla="val 17881352"/>
                <a:gd name="adj2" fmla="val 1989703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80FE893-B3D1-B64B-87A7-068C4C438FEF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11734201"/>
                <a:gd name="adj2" fmla="val 1432557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D9E88D-B176-AD49-BE2A-80ACA900C423}"/>
              </a:ext>
            </a:extLst>
          </p:cNvPr>
          <p:cNvGrpSpPr/>
          <p:nvPr/>
        </p:nvGrpSpPr>
        <p:grpSpPr>
          <a:xfrm flipH="1">
            <a:off x="2409808" y="1935529"/>
            <a:ext cx="3529414" cy="3519309"/>
            <a:chOff x="5782383" y="1945668"/>
            <a:chExt cx="3529414" cy="3519309"/>
          </a:xfrm>
        </p:grpSpPr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8387241E-26DA-5442-9269-591EFD11B2BA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7357893"/>
                <a:gd name="adj2" fmla="val 9523697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6F3A373F-A214-2D40-AA04-444E6674F8EF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531738"/>
                <a:gd name="adj2" fmla="val 370594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B88FCE9-8215-194E-A8C0-9CD4912D29B4}"/>
                </a:ext>
              </a:extLst>
            </p:cNvPr>
            <p:cNvSpPr/>
            <p:nvPr/>
          </p:nvSpPr>
          <p:spPr>
            <a:xfrm>
              <a:off x="5782383" y="1945668"/>
              <a:ext cx="3519309" cy="3519309"/>
            </a:xfrm>
            <a:prstGeom prst="arc">
              <a:avLst>
                <a:gd name="adj1" fmla="val 17881352"/>
                <a:gd name="adj2" fmla="val 20270169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04BA3236-0926-5142-8974-1221586FECD5}"/>
                </a:ext>
              </a:extLst>
            </p:cNvPr>
            <p:cNvSpPr/>
            <p:nvPr/>
          </p:nvSpPr>
          <p:spPr>
            <a:xfrm>
              <a:off x="5792488" y="1945668"/>
              <a:ext cx="3519309" cy="3519309"/>
            </a:xfrm>
            <a:prstGeom prst="arc">
              <a:avLst>
                <a:gd name="adj1" fmla="val 11717558"/>
                <a:gd name="adj2" fmla="val 1432557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6B7C72-8599-1049-92B4-E2325CFCD224}"/>
              </a:ext>
            </a:extLst>
          </p:cNvPr>
          <p:cNvCxnSpPr>
            <a:cxnSpLocks/>
          </p:cNvCxnSpPr>
          <p:nvPr/>
        </p:nvCxnSpPr>
        <p:spPr>
          <a:xfrm>
            <a:off x="5861483" y="3111500"/>
            <a:ext cx="0" cy="134613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jgamboa@bio.tamu.edu</dc:creator>
  <cp:lastModifiedBy>Heath Blackmon</cp:lastModifiedBy>
  <cp:revision>13</cp:revision>
  <dcterms:created xsi:type="dcterms:W3CDTF">2019-11-26T04:21:19Z</dcterms:created>
  <dcterms:modified xsi:type="dcterms:W3CDTF">2019-11-26T17:17:22Z</dcterms:modified>
</cp:coreProperties>
</file>