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8" r:id="rId3"/>
    <p:sldId id="261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3"/>
    <p:restoredTop sz="94658"/>
  </p:normalViewPr>
  <p:slideViewPr>
    <p:cSldViewPr snapToGrid="0" snapToObjects="1">
      <p:cViewPr varScale="1">
        <p:scale>
          <a:sx n="100" d="100"/>
          <a:sy n="100" d="100"/>
        </p:scale>
        <p:origin x="2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442-0D96-9348-910A-DA79DD4C8B76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3617-C5DC-634B-A2E8-7973D5F2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C39A90-C103-3E4D-ADDC-7552290A3F4F}"/>
              </a:ext>
            </a:extLst>
          </p:cNvPr>
          <p:cNvSpPr txBox="1"/>
          <p:nvPr/>
        </p:nvSpPr>
        <p:spPr>
          <a:xfrm>
            <a:off x="188638" y="146378"/>
            <a:ext cx="2080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Selection Coefficient = 0.9</a:t>
            </a:r>
          </a:p>
          <a:p>
            <a:r>
              <a:rPr lang="en-US" sz="1400" dirty="0"/>
              <a:t>Autosomal locus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2FCA1E-981A-4641-B5BB-F8096B7F309F}"/>
              </a:ext>
            </a:extLst>
          </p:cNvPr>
          <p:cNvGrpSpPr/>
          <p:nvPr/>
        </p:nvGrpSpPr>
        <p:grpSpPr>
          <a:xfrm>
            <a:off x="406400" y="5585949"/>
            <a:ext cx="6151429" cy="2971905"/>
            <a:chOff x="-1477780" y="2251288"/>
            <a:chExt cx="10366880" cy="4876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490ED0-76A9-094B-8B38-10492C7B5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177" t="12449" r="410" b="15526"/>
            <a:stretch/>
          </p:blipFill>
          <p:spPr>
            <a:xfrm>
              <a:off x="7749497" y="2338016"/>
              <a:ext cx="1139603" cy="28474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5A6D79-22F5-F746-8AEA-C0C44889FFE0}"/>
                </a:ext>
              </a:extLst>
            </p:cNvPr>
            <p:cNvSpPr txBox="1"/>
            <p:nvPr/>
          </p:nvSpPr>
          <p:spPr>
            <a:xfrm rot="5400000">
              <a:off x="5284235" y="4212967"/>
              <a:ext cx="3887448" cy="778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Dominance factor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(allele benefitting common sex)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269B0C-4EFF-8147-A3B9-F7AF2F4BC05C}"/>
                </a:ext>
              </a:extLst>
            </p:cNvPr>
            <p:cNvGrpSpPr/>
            <p:nvPr/>
          </p:nvGrpSpPr>
          <p:grpSpPr>
            <a:xfrm>
              <a:off x="-1477780" y="2251288"/>
              <a:ext cx="8351187" cy="4876800"/>
              <a:chOff x="2415915" y="1688466"/>
              <a:chExt cx="6263390" cy="36576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DF187B9-D106-9D46-952C-FAFBF5B54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4378"/>
              <a:stretch/>
            </p:blipFill>
            <p:spPr>
              <a:xfrm>
                <a:off x="2415915" y="1688466"/>
                <a:ext cx="6263390" cy="3657600"/>
              </a:xfrm>
              <a:prstGeom prst="rect">
                <a:avLst/>
              </a:prstGeom>
            </p:spPr>
          </p:pic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A674AD0-78C5-5345-8FF9-80B829B87B10}"/>
                  </a:ext>
                </a:extLst>
              </p:cNvPr>
              <p:cNvCxnSpPr/>
              <p:nvPr/>
            </p:nvCxnSpPr>
            <p:spPr>
              <a:xfrm>
                <a:off x="3072384" y="2912779"/>
                <a:ext cx="93767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EF19044-95BB-F644-8B17-693485670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859" y="3906554"/>
                <a:ext cx="10742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510BC8-5CF4-7245-84A6-11182244E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859" y="4896581"/>
                <a:ext cx="107420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9D0CB38-22D4-5342-9CC8-19EE64E0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459" y="4896581"/>
                <a:ext cx="8487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1E35D1C-2305-1748-970A-A02BCA7BC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459" y="2914083"/>
                <a:ext cx="108686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B091B22-606C-704E-B116-848605CD9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459" y="3906554"/>
                <a:ext cx="8741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8A1F9EC-E164-2C47-8ECE-D2C45A47B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059" y="2915954"/>
                <a:ext cx="29629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6B9A5A1-9C5C-084B-9A94-09A46C459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059" y="3906554"/>
                <a:ext cx="15976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F2D9C3E-84F3-B141-9A0F-82FD42BCB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059" y="4899756"/>
                <a:ext cx="15976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CEFD87E-403D-414E-BFDC-6104552B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3834" y="4900487"/>
                <a:ext cx="740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C3BBDB-CAC7-7E46-B5BE-D708CD36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3834" y="3906554"/>
                <a:ext cx="740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576100-6EB0-BB43-8C33-D5EA2A794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3834" y="2910908"/>
                <a:ext cx="7404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CC796-7266-4A48-9BD0-B01205403059}"/>
              </a:ext>
            </a:extLst>
          </p:cNvPr>
          <p:cNvGrpSpPr/>
          <p:nvPr/>
        </p:nvGrpSpPr>
        <p:grpSpPr>
          <a:xfrm>
            <a:off x="346636" y="2227192"/>
            <a:ext cx="6420282" cy="3283774"/>
            <a:chOff x="-1595868" y="1705821"/>
            <a:chExt cx="10857603" cy="55533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41AD09-82D8-C341-BA9A-9CA47C231029}"/>
                </a:ext>
              </a:extLst>
            </p:cNvPr>
            <p:cNvSpPr txBox="1"/>
            <p:nvPr/>
          </p:nvSpPr>
          <p:spPr>
            <a:xfrm>
              <a:off x="-801558" y="1818807"/>
              <a:ext cx="7205271" cy="468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Number of individuals of common sex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D4689-92F7-D140-8B46-A460DD8D87F7}"/>
                </a:ext>
              </a:extLst>
            </p:cNvPr>
            <p:cNvSpPr txBox="1"/>
            <p:nvPr/>
          </p:nvSpPr>
          <p:spPr>
            <a:xfrm rot="5400000">
              <a:off x="5228813" y="4267038"/>
              <a:ext cx="3998291" cy="780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Dominance factor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(allele benefitting common sex)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2115A8-EEE1-8143-B2A2-47EF7C0E1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151" t="11669" b="73101"/>
            <a:stretch/>
          </p:blipFill>
          <p:spPr>
            <a:xfrm>
              <a:off x="7618330" y="1705821"/>
              <a:ext cx="1643405" cy="74273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A1462DD-AA97-E148-A228-A94A43CC2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501"/>
            <a:stretch/>
          </p:blipFill>
          <p:spPr>
            <a:xfrm>
              <a:off x="-1595868" y="2244195"/>
              <a:ext cx="8374824" cy="5014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5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C39A90-C103-3E4D-ADDC-7552290A3F4F}"/>
              </a:ext>
            </a:extLst>
          </p:cNvPr>
          <p:cNvSpPr txBox="1"/>
          <p:nvPr/>
        </p:nvSpPr>
        <p:spPr>
          <a:xfrm>
            <a:off x="523345" y="170076"/>
            <a:ext cx="2349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Selection Coefficient = 0.5</a:t>
            </a:r>
          </a:p>
          <a:p>
            <a:r>
              <a:rPr lang="en-US" sz="1600" dirty="0"/>
              <a:t>Autosomal locus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AF828-4090-8748-BE0B-B4F5EBE756A8}"/>
              </a:ext>
            </a:extLst>
          </p:cNvPr>
          <p:cNvGrpSpPr/>
          <p:nvPr/>
        </p:nvGrpSpPr>
        <p:grpSpPr>
          <a:xfrm>
            <a:off x="158426" y="754851"/>
            <a:ext cx="6554848" cy="3414713"/>
            <a:chOff x="-1475827" y="1754488"/>
            <a:chExt cx="10364927" cy="5399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31A0FA-AADF-D345-B636-ADEFFAEDEE24}"/>
                </a:ext>
              </a:extLst>
            </p:cNvPr>
            <p:cNvSpPr txBox="1"/>
            <p:nvPr/>
          </p:nvSpPr>
          <p:spPr>
            <a:xfrm>
              <a:off x="-801557" y="1818807"/>
              <a:ext cx="7205271" cy="4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Number of individuals of common sex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490ED0-76A9-094B-8B38-10492C7B5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177" t="12449" r="410" b="15526"/>
            <a:stretch/>
          </p:blipFill>
          <p:spPr>
            <a:xfrm>
              <a:off x="7749497" y="1754488"/>
              <a:ext cx="1139603" cy="28474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5A6D79-22F5-F746-8AEA-C0C44889FFE0}"/>
                </a:ext>
              </a:extLst>
            </p:cNvPr>
            <p:cNvSpPr txBox="1"/>
            <p:nvPr/>
          </p:nvSpPr>
          <p:spPr>
            <a:xfrm rot="5400000">
              <a:off x="5284236" y="4236979"/>
              <a:ext cx="3887448" cy="730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Dominance factor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(allele benefitting common sex)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319C7F-4035-D942-9FF4-85C86D75D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048"/>
            <a:stretch/>
          </p:blipFill>
          <p:spPr>
            <a:xfrm>
              <a:off x="-1475827" y="2277241"/>
              <a:ext cx="8383371" cy="48768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148C0DB-13D2-1845-9712-EBF09010CC5F}"/>
              </a:ext>
            </a:extLst>
          </p:cNvPr>
          <p:cNvGrpSpPr/>
          <p:nvPr/>
        </p:nvGrpSpPr>
        <p:grpSpPr>
          <a:xfrm>
            <a:off x="158426" y="4963773"/>
            <a:ext cx="6699574" cy="3469027"/>
            <a:chOff x="-1662937" y="1754488"/>
            <a:chExt cx="10552037" cy="54638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188750-4ACB-E840-8107-C1AA9E954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048"/>
            <a:stretch/>
          </p:blipFill>
          <p:spPr>
            <a:xfrm>
              <a:off x="-1662937" y="2244373"/>
              <a:ext cx="8550357" cy="49739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7A827E-5463-E34D-83A9-E3930138BA37}"/>
                </a:ext>
              </a:extLst>
            </p:cNvPr>
            <p:cNvSpPr txBox="1"/>
            <p:nvPr/>
          </p:nvSpPr>
          <p:spPr>
            <a:xfrm>
              <a:off x="-801557" y="1818807"/>
              <a:ext cx="7205273" cy="460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Number of individuals of common sex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C12D64-0572-7D45-9313-47ED96DEA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177" t="12449" r="410" b="15526"/>
            <a:stretch/>
          </p:blipFill>
          <p:spPr>
            <a:xfrm>
              <a:off x="7749497" y="1754488"/>
              <a:ext cx="1139603" cy="284749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0B797-FEAB-EE48-85E5-86A93EE6D006}"/>
                </a:ext>
              </a:extLst>
            </p:cNvPr>
            <p:cNvSpPr txBox="1"/>
            <p:nvPr/>
          </p:nvSpPr>
          <p:spPr>
            <a:xfrm rot="5400000">
              <a:off x="5242826" y="4259960"/>
              <a:ext cx="3970264" cy="7668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Dominance factor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(allele benefitting common sex)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CCBBE5-64E6-F041-B493-92023CC03F52}"/>
              </a:ext>
            </a:extLst>
          </p:cNvPr>
          <p:cNvSpPr txBox="1"/>
          <p:nvPr/>
        </p:nvSpPr>
        <p:spPr>
          <a:xfrm>
            <a:off x="705323" y="4378998"/>
            <a:ext cx="2349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Selection Coefficient = 0.1</a:t>
            </a:r>
          </a:p>
          <a:p>
            <a:r>
              <a:rPr lang="en-US" sz="1600" dirty="0"/>
              <a:t>Autosomal locus</a:t>
            </a:r>
          </a:p>
        </p:txBody>
      </p:sp>
    </p:spTree>
    <p:extLst>
      <p:ext uri="{BB962C8B-B14F-4D97-AF65-F5344CB8AC3E}">
        <p14:creationId xmlns:p14="http://schemas.microsoft.com/office/powerpoint/2010/main" val="252371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22908-078D-6C44-8C86-49C2ABDF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673100"/>
            <a:ext cx="2495550" cy="19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0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2522</TotalTime>
  <Words>68</Words>
  <Application>Microsoft Macintosh PowerPoint</Application>
  <PresentationFormat>Letter Paper (8.5x11 in)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12</cp:revision>
  <cp:lastPrinted>2020-01-08T21:43:40Z</cp:lastPrinted>
  <dcterms:created xsi:type="dcterms:W3CDTF">2020-01-04T20:55:41Z</dcterms:created>
  <dcterms:modified xsi:type="dcterms:W3CDTF">2020-01-10T14:54:13Z</dcterms:modified>
</cp:coreProperties>
</file>