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5"/>
    <p:restoredTop sz="94640"/>
  </p:normalViewPr>
  <p:slideViewPr>
    <p:cSldViewPr snapToGrid="0" snapToObjects="1">
      <p:cViewPr>
        <p:scale>
          <a:sx n="87" d="100"/>
          <a:sy n="87" d="100"/>
        </p:scale>
        <p:origin x="7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BDD8-05E7-1942-8FAA-FECB6B07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899E-C983-BF49-86D6-EAFE6246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499D-2E68-734D-8874-283AA188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3D4F-D7CE-6640-9864-4C548050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DE7D-C7BB-684C-ADB8-2DC367FF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F805-C948-9641-8C7A-ABF568DC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D91B-34AF-CA4B-B581-1391ACD0C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9D3F-9130-9E4C-8499-75D4CD88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4B40-1D01-B94D-8C45-95F37167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AD2C-0E74-1345-8E54-FDEDFB2D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D6B78-049B-364B-8D79-C8B63CD01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FFFD2-B930-3E46-9A47-908A4527B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51BC-3526-C84D-8F85-21601323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77E7-F92D-9C41-8EFB-E6A06DDD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F7C5-FA62-AF4A-B5DB-B43C8B44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08F-7A3D-D148-A172-B491DB44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F223-43C1-2647-85E7-70599500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8356-9183-EE4A-A6D7-D001586C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98C2-4936-0E43-95C0-DA32DFB4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70C4-2131-6844-A46B-88BEF1BE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C62B-BF87-D744-9D35-7070DA3B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EF7F-21D2-D542-B2BD-C6BF7E00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6384-0852-4447-9FA9-984BBB79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3390-91B0-C546-9304-F0EDB40B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1FD6-F73C-8644-A9B5-463F9FFE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E841-17FF-A64B-A302-2022BBAA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6338-40FA-414C-9FB9-AA91ADA94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A6EE0-0963-DE4E-B4B4-14CCADE0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F7F4-ACB9-A14C-8FF6-FAFDFB91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CC25-8BAC-6148-A9D0-0F176D3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C53D-1257-CD4B-8211-2E70095F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9723-735E-1E42-A8C1-91AF5C3D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FEF6-6E6A-2E48-BEA8-3FAB2A13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BFEE-A69E-F143-8F6D-9F1EDC68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8AE56-98AC-C440-B105-9DA46BEC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BCED0-6406-3C4C-BD72-5FF81D1AF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D7200-99ED-F946-9E14-37519711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45467-CAEF-2344-8919-197E865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EFE99-5AB1-C44F-99E3-E0B43BF0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1D3F-9E8E-3D44-BFF1-DAEC1B62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E8444-B324-C74E-AC0B-0EF644C4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6A06D-CD5E-AF4C-9CB2-266C3407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CC9A-E6BD-CC4F-877A-05E055D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99EEA-5579-DC4F-8665-83D9FF5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7617A-440C-7D4F-8469-86C41A50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1908-AF84-974A-9925-9783F50A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66AC-6553-FB41-9C47-17A5C069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E8-86C1-1140-8A95-8C6AE0E5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D247-A7AE-ED4E-999D-912CE9AF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F2AE-6CCA-B14D-AC02-AE466DE0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7E88-78BB-6D4A-B90F-911CDC97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CDA2-7D6B-DF43-B4EE-1D5A16CD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D949-C08A-914D-B3D1-6856EB16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7C231-7C89-944C-8749-073ED3CE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C13FD-D093-0645-8B43-CC0B35FF8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E5AA-DA74-5843-ACDF-1CD2CC6E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6A78-BDA2-F444-9A68-30F8B27F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7D4A-A21E-AF48-885D-B5D7583E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2AAB9-7E8A-8F44-8BCE-A64219B7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06B4-9E47-5B4A-B228-53BB68E5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A3E2-AB86-0742-955E-90B7075C7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E15B-5412-FE46-86A7-E9F15EEFBD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5C77-8EB0-3044-8793-1B454029E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3F76-A2D2-0645-9CAE-225A38F9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5090295-582B-9D46-BF66-EFD6B254B7C8}"/>
              </a:ext>
            </a:extLst>
          </p:cNvPr>
          <p:cNvGrpSpPr/>
          <p:nvPr/>
        </p:nvGrpSpPr>
        <p:grpSpPr>
          <a:xfrm>
            <a:off x="2571482" y="1527914"/>
            <a:ext cx="6940285" cy="3917577"/>
            <a:chOff x="2571482" y="1527914"/>
            <a:chExt cx="6940285" cy="391757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A92EE9F-0753-D14B-AF5F-3DF2736AC83F}"/>
                </a:ext>
              </a:extLst>
            </p:cNvPr>
            <p:cNvGrpSpPr/>
            <p:nvPr/>
          </p:nvGrpSpPr>
          <p:grpSpPr>
            <a:xfrm>
              <a:off x="2571482" y="1527914"/>
              <a:ext cx="6940285" cy="3917577"/>
              <a:chOff x="2608058" y="650090"/>
              <a:chExt cx="6940285" cy="391757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A752B50-E2A0-1241-B34A-CB817B8ABA71}"/>
                  </a:ext>
                </a:extLst>
              </p:cNvPr>
              <p:cNvGrpSpPr/>
              <p:nvPr/>
            </p:nvGrpSpPr>
            <p:grpSpPr>
              <a:xfrm>
                <a:off x="4536402" y="650090"/>
                <a:ext cx="3083598" cy="454810"/>
                <a:chOff x="4900469" y="1695723"/>
                <a:chExt cx="1983179" cy="190005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E57E2105-A7A8-064D-977D-AAA187A95190}"/>
                    </a:ext>
                  </a:extLst>
                </p:cNvPr>
                <p:cNvSpPr/>
                <p:nvPr/>
              </p:nvSpPr>
              <p:spPr>
                <a:xfrm>
                  <a:off x="4900469" y="1695723"/>
                  <a:ext cx="1983179" cy="19000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5149ACB-22FB-7A49-A457-75B48C0535BE}"/>
                    </a:ext>
                  </a:extLst>
                </p:cNvPr>
                <p:cNvSpPr/>
                <p:nvPr/>
              </p:nvSpPr>
              <p:spPr>
                <a:xfrm>
                  <a:off x="4995274" y="1719751"/>
                  <a:ext cx="85091" cy="14194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7D68E5D-CA94-0147-B970-D874D999579B}"/>
                    </a:ext>
                  </a:extLst>
                </p:cNvPr>
                <p:cNvSpPr/>
                <p:nvPr/>
              </p:nvSpPr>
              <p:spPr>
                <a:xfrm>
                  <a:off x="5325933" y="1719751"/>
                  <a:ext cx="85091" cy="14194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6463E5A7-F38E-AB47-92B3-508CB339D66C}"/>
                  </a:ext>
                </a:extLst>
              </p:cNvPr>
              <p:cNvSpPr/>
              <p:nvPr/>
            </p:nvSpPr>
            <p:spPr>
              <a:xfrm rot="21191600" flipH="1">
                <a:off x="2608058" y="899577"/>
                <a:ext cx="3435034" cy="3288108"/>
              </a:xfrm>
              <a:prstGeom prst="arc">
                <a:avLst>
                  <a:gd name="adj1" fmla="val 15741845"/>
                  <a:gd name="adj2" fmla="val 21174407"/>
                </a:avLst>
              </a:prstGeom>
              <a:noFill/>
              <a:ln w="101600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4D4B5B9A-9094-834F-BAA1-98D905D4972F}"/>
                  </a:ext>
                </a:extLst>
              </p:cNvPr>
              <p:cNvSpPr/>
              <p:nvPr/>
            </p:nvSpPr>
            <p:spPr>
              <a:xfrm rot="16932001" flipH="1">
                <a:off x="2750583" y="1328224"/>
                <a:ext cx="3191130" cy="3240490"/>
              </a:xfrm>
              <a:prstGeom prst="arc">
                <a:avLst>
                  <a:gd name="adj1" fmla="val 17818971"/>
                  <a:gd name="adj2" fmla="val 5208474"/>
                </a:avLst>
              </a:prstGeom>
              <a:ln w="101600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1404FD4D-AF54-A946-B779-A7B9379B1776}"/>
                  </a:ext>
                </a:extLst>
              </p:cNvPr>
              <p:cNvSpPr/>
              <p:nvPr/>
            </p:nvSpPr>
            <p:spPr>
              <a:xfrm rot="408400">
                <a:off x="6113309" y="899577"/>
                <a:ext cx="3435034" cy="3288108"/>
              </a:xfrm>
              <a:prstGeom prst="arc">
                <a:avLst>
                  <a:gd name="adj1" fmla="val 15741845"/>
                  <a:gd name="adj2" fmla="val 21174407"/>
                </a:avLst>
              </a:prstGeom>
              <a:noFill/>
              <a:ln w="101600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4FBA2B7-110B-AB40-9DE3-C052F7A90626}"/>
                  </a:ext>
                </a:extLst>
              </p:cNvPr>
              <p:cNvSpPr/>
              <p:nvPr/>
            </p:nvSpPr>
            <p:spPr>
              <a:xfrm rot="4667999">
                <a:off x="6255833" y="1351857"/>
                <a:ext cx="3191130" cy="3240490"/>
              </a:xfrm>
              <a:prstGeom prst="arc">
                <a:avLst>
                  <a:gd name="adj1" fmla="val 17818971"/>
                  <a:gd name="adj2" fmla="val 5208474"/>
                </a:avLst>
              </a:prstGeom>
              <a:ln w="101600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3C0CEC1-5D23-3F49-948B-F858562DCECE}"/>
                </a:ext>
              </a:extLst>
            </p:cNvPr>
            <p:cNvSpPr/>
            <p:nvPr/>
          </p:nvSpPr>
          <p:spPr>
            <a:xfrm>
              <a:off x="5124209" y="2077926"/>
              <a:ext cx="769775" cy="3237070"/>
            </a:xfrm>
            <a:prstGeom prst="arc">
              <a:avLst>
                <a:gd name="adj1" fmla="val 16397295"/>
                <a:gd name="adj2" fmla="val 19479254"/>
              </a:avLst>
            </a:prstGeom>
            <a:ln w="101600"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D87054D-2672-3F42-B67D-09A6D7AE96D6}"/>
                </a:ext>
              </a:extLst>
            </p:cNvPr>
            <p:cNvSpPr/>
            <p:nvPr/>
          </p:nvSpPr>
          <p:spPr>
            <a:xfrm flipH="1">
              <a:off x="6230409" y="2077926"/>
              <a:ext cx="769775" cy="3237070"/>
            </a:xfrm>
            <a:prstGeom prst="arc">
              <a:avLst>
                <a:gd name="adj1" fmla="val 16397295"/>
                <a:gd name="adj2" fmla="val 19479254"/>
              </a:avLst>
            </a:prstGeom>
            <a:ln w="101600"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0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jgamboa@bio.tamu.edu</dc:creator>
  <cp:lastModifiedBy>jgamboa@bio.tamu.edu</cp:lastModifiedBy>
  <cp:revision>5</cp:revision>
  <dcterms:created xsi:type="dcterms:W3CDTF">2019-11-26T04:21:19Z</dcterms:created>
  <dcterms:modified xsi:type="dcterms:W3CDTF">2019-11-26T05:05:13Z</dcterms:modified>
</cp:coreProperties>
</file>