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9"/>
    <p:restoredTop sz="94664"/>
  </p:normalViewPr>
  <p:slideViewPr>
    <p:cSldViewPr snapToGrid="0" snapToObjects="1">
      <p:cViewPr>
        <p:scale>
          <a:sx n="138" d="100"/>
          <a:sy n="138" d="100"/>
        </p:scale>
        <p:origin x="-136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BDD8-05E7-1942-8FAA-FECB6B07D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F899E-C983-BF49-86D6-EAFE6246F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0499D-2E68-734D-8874-283AA188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43D4F-D7CE-6640-9864-4C548050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DE7D-C7BB-684C-ADB8-2DC367FF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5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F805-C948-9641-8C7A-ABF568DC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0D91B-34AF-CA4B-B581-1391ACD0C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9D3F-9130-9E4C-8499-75D4CD88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4B40-1D01-B94D-8C45-95F37167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AD2C-0E74-1345-8E54-FDEDFB2D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D6B78-049B-364B-8D79-C8B63CD01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FFFD2-B930-3E46-9A47-908A4527B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51BC-3526-C84D-8F85-21601323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F77E7-F92D-9C41-8EFB-E6A06DDD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F7C5-FA62-AF4A-B5DB-B43C8B44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908F-7A3D-D148-A172-B491DB44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F223-43C1-2647-85E7-705995002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8356-9183-EE4A-A6D7-D001586C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98C2-4936-0E43-95C0-DA32DFB4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570C4-2131-6844-A46B-88BEF1BE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0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C62B-BF87-D744-9D35-7070DA3B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EEF7F-21D2-D542-B2BD-C6BF7E00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6384-0852-4447-9FA9-984BBB79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3390-91B0-C546-9304-F0EDB40B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1FD6-F73C-8644-A9B5-463F9FFE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E841-17FF-A64B-A302-2022BBAA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6338-40FA-414C-9FB9-AA91ADA94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A6EE0-0963-DE4E-B4B4-14CCADE07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CF7F4-ACB9-A14C-8FF6-FAFDFB91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DCC25-8BAC-6148-A9D0-0F176D31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DC53D-1257-CD4B-8211-2E70095F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9723-735E-1E42-A8C1-91AF5C3D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DFEF6-6E6A-2E48-BEA8-3FAB2A13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3BFEE-A69E-F143-8F6D-9F1EDC68B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8AE56-98AC-C440-B105-9DA46BEC0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BCED0-6406-3C4C-BD72-5FF81D1AF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D7200-99ED-F946-9E14-37519711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45467-CAEF-2344-8919-197E8652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EFE99-5AB1-C44F-99E3-E0B43BF0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1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1D3F-9E8E-3D44-BFF1-DAEC1B62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E8444-B324-C74E-AC0B-0EF644C4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6A06D-CD5E-AF4C-9CB2-266C3407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CCC9A-E6BD-CC4F-877A-05E055DD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99EEA-5579-DC4F-8665-83D9FF53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7617A-440C-7D4F-8469-86C41A50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E1908-AF84-974A-9925-9783F50A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66AC-6553-FB41-9C47-17A5C069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BAE8-86C1-1140-8A95-8C6AE0E5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7D247-A7AE-ED4E-999D-912CE9AF2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F2AE-6CCA-B14D-AC02-AE466DE0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7E88-78BB-6D4A-B90F-911CDC97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9CDA2-7D6B-DF43-B4EE-1D5A16CD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2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D949-C08A-914D-B3D1-6856EB16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7C231-7C89-944C-8749-073ED3CED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C13FD-D093-0645-8B43-CC0B35FF8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DE5AA-DA74-5843-ACDF-1CD2CC6E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A6A78-BDA2-F444-9A68-30F8B27F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77D4A-A21E-AF48-885D-B5D7583E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2AAB9-7E8A-8F44-8BCE-A64219B7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D06B4-9E47-5B4A-B228-53BB68E5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A3E2-AB86-0742-955E-90B7075C7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5C77-8EB0-3044-8793-1B454029E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D3F76-A2D2-0645-9CAE-225A38F9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60759615-4F4C-DE47-BA32-245A11066DBB}"/>
              </a:ext>
            </a:extLst>
          </p:cNvPr>
          <p:cNvSpPr/>
          <p:nvPr/>
        </p:nvSpPr>
        <p:spPr>
          <a:xfrm rot="14679459" flipH="1">
            <a:off x="3205925" y="1035619"/>
            <a:ext cx="3435034" cy="4771671"/>
          </a:xfrm>
          <a:prstGeom prst="arc">
            <a:avLst>
              <a:gd name="adj1" fmla="val 15566800"/>
              <a:gd name="adj2" fmla="val 18199794"/>
            </a:avLst>
          </a:prstGeom>
          <a:noFill/>
          <a:ln w="1016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0909E-22B9-F44E-A303-FEB25ECB1EF2}"/>
              </a:ext>
            </a:extLst>
          </p:cNvPr>
          <p:cNvGrpSpPr/>
          <p:nvPr/>
        </p:nvGrpSpPr>
        <p:grpSpPr>
          <a:xfrm>
            <a:off x="1216156" y="1710807"/>
            <a:ext cx="4790360" cy="3777192"/>
            <a:chOff x="1216156" y="1710807"/>
            <a:chExt cx="4790360" cy="3777192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463E5A7-F38E-AB47-92B3-508CB339D66C}"/>
                </a:ext>
              </a:extLst>
            </p:cNvPr>
            <p:cNvSpPr/>
            <p:nvPr/>
          </p:nvSpPr>
          <p:spPr>
            <a:xfrm rot="21191600" flipH="1">
              <a:off x="2571482" y="1777401"/>
              <a:ext cx="3435034" cy="3288108"/>
            </a:xfrm>
            <a:prstGeom prst="arc">
              <a:avLst>
                <a:gd name="adj1" fmla="val 17963556"/>
                <a:gd name="adj2" fmla="val 21174407"/>
              </a:avLst>
            </a:prstGeom>
            <a:noFill/>
            <a:ln w="1016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4D4B5B9A-9094-834F-BAA1-98D905D4972F}"/>
                </a:ext>
              </a:extLst>
            </p:cNvPr>
            <p:cNvSpPr/>
            <p:nvPr/>
          </p:nvSpPr>
          <p:spPr>
            <a:xfrm rot="16932001" flipH="1">
              <a:off x="2604107" y="2104606"/>
              <a:ext cx="3191130" cy="3239505"/>
            </a:xfrm>
            <a:prstGeom prst="arc">
              <a:avLst>
                <a:gd name="adj1" fmla="val 2251080"/>
                <a:gd name="adj2" fmla="val 5208474"/>
              </a:avLst>
            </a:prstGeom>
            <a:ln w="1016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93C0CEC1-5D23-3F49-948B-F858562DCECE}"/>
                </a:ext>
              </a:extLst>
            </p:cNvPr>
            <p:cNvSpPr/>
            <p:nvPr/>
          </p:nvSpPr>
          <p:spPr>
            <a:xfrm>
              <a:off x="4350717" y="2145694"/>
              <a:ext cx="1416857" cy="2551520"/>
            </a:xfrm>
            <a:prstGeom prst="arc">
              <a:avLst>
                <a:gd name="adj1" fmla="val 17230262"/>
                <a:gd name="adj2" fmla="val 19756702"/>
              </a:avLst>
            </a:prstGeom>
            <a:ln w="101600">
              <a:solidFill>
                <a:srgbClr val="0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D8EF41B-CC97-474A-AD24-8C7F64E969AF}"/>
                    </a:ext>
                  </a:extLst>
                </p:cNvPr>
                <p:cNvSpPr txBox="1"/>
                <p:nvPr/>
              </p:nvSpPr>
              <p:spPr>
                <a:xfrm>
                  <a:off x="1216156" y="3345330"/>
                  <a:ext cx="261309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♀parents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 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D8EF41B-CC97-474A-AD24-8C7F64E96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6156" y="3345330"/>
                  <a:ext cx="2613092" cy="646331"/>
                </a:xfrm>
                <a:prstGeom prst="rect">
                  <a:avLst/>
                </a:prstGeom>
                <a:blipFill>
                  <a:blip r:embed="rId2"/>
                  <a:stretch>
                    <a:fillRect t="-1923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EFCD77-77A2-CF46-8699-781BAF1DD7F2}"/>
                </a:ext>
              </a:extLst>
            </p:cNvPr>
            <p:cNvSpPr txBox="1"/>
            <p:nvPr/>
          </p:nvSpPr>
          <p:spPr>
            <a:xfrm>
              <a:off x="3019619" y="5118667"/>
              <a:ext cx="261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♀gametes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9199440-795E-594E-A697-F51AF688CE8E}"/>
                </a:ext>
              </a:extLst>
            </p:cNvPr>
            <p:cNvSpPr/>
            <p:nvPr/>
          </p:nvSpPr>
          <p:spPr>
            <a:xfrm>
              <a:off x="3442317" y="1710807"/>
              <a:ext cx="1798855" cy="33140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2FBDFE-CA58-0548-AF4F-6075FF95AB33}"/>
                </a:ext>
              </a:extLst>
            </p:cNvPr>
            <p:cNvSpPr/>
            <p:nvPr/>
          </p:nvSpPr>
          <p:spPr>
            <a:xfrm>
              <a:off x="3589724" y="1768400"/>
              <a:ext cx="77183" cy="2475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ED61FF4-61B0-B649-981F-52750D6918E3}"/>
              </a:ext>
            </a:extLst>
          </p:cNvPr>
          <p:cNvGrpSpPr/>
          <p:nvPr/>
        </p:nvGrpSpPr>
        <p:grpSpPr>
          <a:xfrm flipH="1">
            <a:off x="5686829" y="1710807"/>
            <a:ext cx="4523369" cy="3777192"/>
            <a:chOff x="1483147" y="1710807"/>
            <a:chExt cx="4523369" cy="3777192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96559448-87A8-2042-A5C4-C00CF2BA2CE7}"/>
                </a:ext>
              </a:extLst>
            </p:cNvPr>
            <p:cNvSpPr/>
            <p:nvPr/>
          </p:nvSpPr>
          <p:spPr>
            <a:xfrm rot="21191600" flipH="1">
              <a:off x="2571482" y="1777401"/>
              <a:ext cx="3435034" cy="3288108"/>
            </a:xfrm>
            <a:prstGeom prst="arc">
              <a:avLst>
                <a:gd name="adj1" fmla="val 17963556"/>
                <a:gd name="adj2" fmla="val 21174407"/>
              </a:avLst>
            </a:prstGeom>
            <a:noFill/>
            <a:ln w="1016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9B56F-E25E-C94D-9786-F3F3188D9622}"/>
                </a:ext>
              </a:extLst>
            </p:cNvPr>
            <p:cNvSpPr/>
            <p:nvPr/>
          </p:nvSpPr>
          <p:spPr>
            <a:xfrm rot="16932001" flipH="1">
              <a:off x="2604107" y="2104606"/>
              <a:ext cx="3191130" cy="3239505"/>
            </a:xfrm>
            <a:prstGeom prst="arc">
              <a:avLst>
                <a:gd name="adj1" fmla="val 2251080"/>
                <a:gd name="adj2" fmla="val 5208474"/>
              </a:avLst>
            </a:prstGeom>
            <a:ln w="1016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AC06135C-4020-544A-9F31-766B749D9F06}"/>
                </a:ext>
              </a:extLst>
            </p:cNvPr>
            <p:cNvSpPr/>
            <p:nvPr/>
          </p:nvSpPr>
          <p:spPr>
            <a:xfrm>
              <a:off x="4350717" y="2145694"/>
              <a:ext cx="1416857" cy="2551520"/>
            </a:xfrm>
            <a:prstGeom prst="arc">
              <a:avLst>
                <a:gd name="adj1" fmla="val 17230262"/>
                <a:gd name="adj2" fmla="val 19756702"/>
              </a:avLst>
            </a:prstGeom>
            <a:ln w="101600">
              <a:solidFill>
                <a:srgbClr val="0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A0BECBE-D67B-D14D-9387-D62B8FDA5BA7}"/>
                    </a:ext>
                  </a:extLst>
                </p:cNvPr>
                <p:cNvSpPr txBox="1"/>
                <p:nvPr/>
              </p:nvSpPr>
              <p:spPr>
                <a:xfrm>
                  <a:off x="1483147" y="3347096"/>
                  <a:ext cx="2148121" cy="7619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♂parents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A0BECBE-D67B-D14D-9387-D62B8FDA5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3147" y="3347096"/>
                  <a:ext cx="2148121" cy="761940"/>
                </a:xfrm>
                <a:prstGeom prst="rect">
                  <a:avLst/>
                </a:prstGeom>
                <a:blipFill>
                  <a:blip r:embed="rId3"/>
                  <a:stretch>
                    <a:fillRect l="-588" t="-5000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41A63B-96B7-AE4F-A4FC-89FC74AB0C63}"/>
                </a:ext>
              </a:extLst>
            </p:cNvPr>
            <p:cNvSpPr txBox="1"/>
            <p:nvPr/>
          </p:nvSpPr>
          <p:spPr>
            <a:xfrm>
              <a:off x="3019619" y="5118667"/>
              <a:ext cx="261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♂ gametes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6B2829C-4BE0-AF47-98B4-80D98FC1C7B9}"/>
                </a:ext>
              </a:extLst>
            </p:cNvPr>
            <p:cNvSpPr/>
            <p:nvPr/>
          </p:nvSpPr>
          <p:spPr>
            <a:xfrm>
              <a:off x="3442317" y="1710807"/>
              <a:ext cx="1798855" cy="33140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4A9C39-D034-374B-AD89-4B100DA15647}"/>
                </a:ext>
              </a:extLst>
            </p:cNvPr>
            <p:cNvSpPr/>
            <p:nvPr/>
          </p:nvSpPr>
          <p:spPr>
            <a:xfrm>
              <a:off x="3589724" y="1768400"/>
              <a:ext cx="77183" cy="2475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5063F649-9E44-B44C-9BD3-A32B5CA55D32}"/>
              </a:ext>
            </a:extLst>
          </p:cNvPr>
          <p:cNvSpPr/>
          <p:nvPr/>
        </p:nvSpPr>
        <p:spPr>
          <a:xfrm>
            <a:off x="7740944" y="1752718"/>
            <a:ext cx="77183" cy="2475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9BB3578B-771A-784B-8939-F488518EA808}"/>
              </a:ext>
            </a:extLst>
          </p:cNvPr>
          <p:cNvSpPr/>
          <p:nvPr/>
        </p:nvSpPr>
        <p:spPr>
          <a:xfrm rot="6920541">
            <a:off x="5163545" y="1123364"/>
            <a:ext cx="3435034" cy="4771671"/>
          </a:xfrm>
          <a:prstGeom prst="arc">
            <a:avLst>
              <a:gd name="adj1" fmla="val 15566800"/>
              <a:gd name="adj2" fmla="val 18199794"/>
            </a:avLst>
          </a:prstGeom>
          <a:noFill/>
          <a:ln w="1016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B3439D-07BF-2A4F-8704-7C085C88047E}"/>
                  </a:ext>
                </a:extLst>
              </p:cNvPr>
              <p:cNvSpPr txBox="1"/>
              <p:nvPr/>
            </p:nvSpPr>
            <p:spPr>
              <a:xfrm>
                <a:off x="4631032" y="3124179"/>
                <a:ext cx="253704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New generation</a:t>
                </a:r>
              </a:p>
              <a:p>
                <a:pPr algn="ctr"/>
                <a:r>
                  <a:rPr lang="en-US" dirty="0"/>
                  <a:t>♀gametes, ♂ gametes,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B3439D-07BF-2A4F-8704-7C085C880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032" y="3124179"/>
                <a:ext cx="2537041" cy="1477328"/>
              </a:xfrm>
              <a:prstGeom prst="rect">
                <a:avLst/>
              </a:prstGeom>
              <a:blipFill>
                <a:blip r:embed="rId4"/>
                <a:stretch>
                  <a:fillRect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D3736EB-B607-2A45-8D15-DDE35EE60D0B}"/>
              </a:ext>
            </a:extLst>
          </p:cNvPr>
          <p:cNvSpPr/>
          <p:nvPr/>
        </p:nvSpPr>
        <p:spPr>
          <a:xfrm>
            <a:off x="4044316" y="126686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♀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BA42EA-2CE7-BB4B-ACE1-5724974FC449}"/>
              </a:ext>
            </a:extLst>
          </p:cNvPr>
          <p:cNvSpPr/>
          <p:nvPr/>
        </p:nvSpPr>
        <p:spPr>
          <a:xfrm>
            <a:off x="7134879" y="12622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♂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0997DE36-4A77-2742-9967-7DA7060D9B6B}"/>
              </a:ext>
            </a:extLst>
          </p:cNvPr>
          <p:cNvSpPr/>
          <p:nvPr/>
        </p:nvSpPr>
        <p:spPr>
          <a:xfrm>
            <a:off x="5714872" y="4712969"/>
            <a:ext cx="266841" cy="79556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19AAB7-4650-9443-B3E6-06103887E776}"/>
              </a:ext>
            </a:extLst>
          </p:cNvPr>
          <p:cNvSpPr txBox="1"/>
          <p:nvPr/>
        </p:nvSpPr>
        <p:spPr>
          <a:xfrm>
            <a:off x="5350399" y="557845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OSR bias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474C24-6963-6A42-9102-32E867772FF9}"/>
              </a:ext>
            </a:extLst>
          </p:cNvPr>
          <p:cNvSpPr txBox="1"/>
          <p:nvPr/>
        </p:nvSpPr>
        <p:spPr>
          <a:xfrm>
            <a:off x="2279318" y="5967891"/>
            <a:ext cx="3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                common sex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4F4FF0-C4FC-E84E-8ACE-FFAF59E6584C}"/>
              </a:ext>
            </a:extLst>
          </p:cNvPr>
          <p:cNvSpPr txBox="1"/>
          <p:nvPr/>
        </p:nvSpPr>
        <p:spPr>
          <a:xfrm>
            <a:off x="6295595" y="5977177"/>
            <a:ext cx="250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Rare sex                     Drift</a:t>
            </a:r>
          </a:p>
        </p:txBody>
      </p:sp>
      <p:sp>
        <p:nvSpPr>
          <p:cNvPr id="55" name="Up Arrow 54">
            <a:extLst>
              <a:ext uri="{FF2B5EF4-FFF2-40B4-BE49-F238E27FC236}">
                <a16:creationId xmlns:a16="http://schemas.microsoft.com/office/drawing/2014/main" id="{27A08602-33F2-5B4A-91A9-FE93D370463F}"/>
              </a:ext>
            </a:extLst>
          </p:cNvPr>
          <p:cNvSpPr/>
          <p:nvPr/>
        </p:nvSpPr>
        <p:spPr>
          <a:xfrm rot="5400000">
            <a:off x="3548903" y="5836712"/>
            <a:ext cx="158823" cy="62394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>
            <a:extLst>
              <a:ext uri="{FF2B5EF4-FFF2-40B4-BE49-F238E27FC236}">
                <a16:creationId xmlns:a16="http://schemas.microsoft.com/office/drawing/2014/main" id="{63531AD0-F3F9-1F43-8270-6FB88468F46F}"/>
              </a:ext>
            </a:extLst>
          </p:cNvPr>
          <p:cNvSpPr/>
          <p:nvPr/>
        </p:nvSpPr>
        <p:spPr>
          <a:xfrm rot="16200000" flipH="1">
            <a:off x="7605334" y="5850076"/>
            <a:ext cx="158823" cy="62394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jgamboa@bio.tamu.edu</dc:creator>
  <cp:lastModifiedBy>jgamboa@bio.tamu.edu</cp:lastModifiedBy>
  <cp:revision>7</cp:revision>
  <dcterms:created xsi:type="dcterms:W3CDTF">2019-11-26T04:21:19Z</dcterms:created>
  <dcterms:modified xsi:type="dcterms:W3CDTF">2019-11-26T16:28:11Z</dcterms:modified>
</cp:coreProperties>
</file>