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687KiWboPV3BGKivafSAFLZSA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200820" y="677007"/>
            <a:ext cx="9790821" cy="5504231"/>
            <a:chOff x="333090" y="0"/>
            <a:chExt cx="12198880" cy="6858000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3090" y="0"/>
              <a:ext cx="6742804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"/>
            <p:cNvPicPr preferRelativeResize="0"/>
            <p:nvPr/>
          </p:nvPicPr>
          <p:blipFill rotWithShape="1">
            <a:blip r:embed="rId4">
              <a:alphaModFix/>
            </a:blip>
            <a:srcRect b="0" l="3675" r="0" t="0"/>
            <a:stretch/>
          </p:blipFill>
          <p:spPr>
            <a:xfrm>
              <a:off x="5926016" y="0"/>
              <a:ext cx="6605954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2022-12-22T15:24:11Z</dcterms:created>
  <dc:creator>Microsoft Office User</dc:creator>
</cp:coreProperties>
</file>