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0" r:id="rId3"/>
    <p:sldId id="257" r:id="rId4"/>
    <p:sldId id="259" r:id="rId5"/>
    <p:sldId id="269" r:id="rId6"/>
    <p:sldId id="27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2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E281D3-0211-A898-1B7E-0C064C20833A}" v="244" dt="2023-04-13T12:09:35.887"/>
    <p1510:client id="{9DC47490-F72B-4A45-9CFB-C721752E44F2}" v="126" dt="2023-04-12T12:39:12.936"/>
    <p1510:client id="{C936574B-07C1-D122-4B97-F2AC0CDA01D8}" v="537" dt="2023-04-12T13:23:07.0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ant Suiskens" userId="S::r0739290@student.thomasmore.be::f61e89c9-93fa-4a76-9ff1-476aa78c5efc" providerId="AD" clId="Web-{ED9CC205-F096-48C8-857D-8AC3F5542E3A}"/>
    <pc:docChg chg="modSld">
      <pc:chgData name="Bryant Suiskens" userId="S::r0739290@student.thomasmore.be::f61e89c9-93fa-4a76-9ff1-476aa78c5efc" providerId="AD" clId="Web-{ED9CC205-F096-48C8-857D-8AC3F5542E3A}" dt="2023-05-01T10:03:04.849" v="61" actId="20577"/>
      <pc:docMkLst>
        <pc:docMk/>
      </pc:docMkLst>
      <pc:sldChg chg="modSp">
        <pc:chgData name="Bryant Suiskens" userId="S::r0739290@student.thomasmore.be::f61e89c9-93fa-4a76-9ff1-476aa78c5efc" providerId="AD" clId="Web-{ED9CC205-F096-48C8-857D-8AC3F5542E3A}" dt="2023-05-01T10:02:44.567" v="29" actId="20577"/>
        <pc:sldMkLst>
          <pc:docMk/>
          <pc:sldMk cId="278837678" sldId="261"/>
        </pc:sldMkLst>
        <pc:graphicFrameChg chg="modGraphic">
          <ac:chgData name="Bryant Suiskens" userId="S::r0739290@student.thomasmore.be::f61e89c9-93fa-4a76-9ff1-476aa78c5efc" providerId="AD" clId="Web-{ED9CC205-F096-48C8-857D-8AC3F5542E3A}" dt="2023-05-01T10:02:44.567" v="29" actId="20577"/>
          <ac:graphicFrameMkLst>
            <pc:docMk/>
            <pc:sldMk cId="278837678" sldId="261"/>
            <ac:graphicFrameMk id="21" creationId="{06DD7F89-D696-1714-5105-4541DA12CFD2}"/>
          </ac:graphicFrameMkLst>
        </pc:graphicFrameChg>
      </pc:sldChg>
      <pc:sldChg chg="modSp">
        <pc:chgData name="Bryant Suiskens" userId="S::r0739290@student.thomasmore.be::f61e89c9-93fa-4a76-9ff1-476aa78c5efc" providerId="AD" clId="Web-{ED9CC205-F096-48C8-857D-8AC3F5542E3A}" dt="2023-05-01T10:03:04.849" v="61" actId="20577"/>
        <pc:sldMkLst>
          <pc:docMk/>
          <pc:sldMk cId="955278816" sldId="262"/>
        </pc:sldMkLst>
        <pc:graphicFrameChg chg="modGraphic">
          <ac:chgData name="Bryant Suiskens" userId="S::r0739290@student.thomasmore.be::f61e89c9-93fa-4a76-9ff1-476aa78c5efc" providerId="AD" clId="Web-{ED9CC205-F096-48C8-857D-8AC3F5542E3A}" dt="2023-05-01T10:03:04.849" v="61" actId="20577"/>
          <ac:graphicFrameMkLst>
            <pc:docMk/>
            <pc:sldMk cId="955278816" sldId="262"/>
            <ac:graphicFrameMk id="5" creationId="{F8C3527D-1C37-16F7-C965-A750719CEB6D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AA56C5-31BE-4FDE-9E3E-F1FC5AE218C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B8B6B30-ACB5-480B-9D8C-18CD23D3860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nl-NL"/>
            <a:t>React dashboards voor het ERP pakket</a:t>
          </a:r>
          <a:endParaRPr lang="en-US"/>
        </a:p>
      </dgm:t>
    </dgm:pt>
    <dgm:pt modelId="{6B0C5AAF-E86A-47F6-9F09-3D761F0E3007}" type="parTrans" cxnId="{F498F03D-315A-42AF-B950-AACF0EA043BA}">
      <dgm:prSet/>
      <dgm:spPr/>
      <dgm:t>
        <a:bodyPr/>
        <a:lstStyle/>
        <a:p>
          <a:endParaRPr lang="en-US"/>
        </a:p>
      </dgm:t>
    </dgm:pt>
    <dgm:pt modelId="{2586E1CB-CB9E-4C13-A757-A4B253599D35}" type="sibTrans" cxnId="{F498F03D-315A-42AF-B950-AACF0EA043B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9B8CE9E-A01E-4D6A-9A15-13F0586755F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nl-NL"/>
            <a:t>Makkelijk uitbreidbaar, enorm aanpasbaar.</a:t>
          </a:r>
          <a:endParaRPr lang="en-US"/>
        </a:p>
      </dgm:t>
    </dgm:pt>
    <dgm:pt modelId="{70160D65-08FB-4562-A985-98D685F4292C}" type="parTrans" cxnId="{744AD7DE-E576-4FAC-9573-616AFBFA7737}">
      <dgm:prSet/>
      <dgm:spPr/>
      <dgm:t>
        <a:bodyPr/>
        <a:lstStyle/>
        <a:p>
          <a:endParaRPr lang="en-US"/>
        </a:p>
      </dgm:t>
    </dgm:pt>
    <dgm:pt modelId="{0E1D3FFA-54D8-4457-BEC5-D712C2F9A322}" type="sibTrans" cxnId="{744AD7DE-E576-4FAC-9573-616AFBFA773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C9012B3-D151-4AA1-AC04-B6937C5A93D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nl-NL"/>
            <a:t>Herbruikbaar binnen andere projecten.</a:t>
          </a:r>
          <a:endParaRPr lang="en-US"/>
        </a:p>
      </dgm:t>
    </dgm:pt>
    <dgm:pt modelId="{D608B0C2-CBCB-4EE9-B884-7AF5931475CC}" type="parTrans" cxnId="{EF923548-1845-4730-9801-8B5D1CA8194F}">
      <dgm:prSet/>
      <dgm:spPr/>
      <dgm:t>
        <a:bodyPr/>
        <a:lstStyle/>
        <a:p>
          <a:endParaRPr lang="en-US"/>
        </a:p>
      </dgm:t>
    </dgm:pt>
    <dgm:pt modelId="{D947181F-9676-4BEA-BB95-5164B6478CAA}" type="sibTrans" cxnId="{EF923548-1845-4730-9801-8B5D1CA8194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CD4F290-22D4-4E83-84A0-6E805613DCF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nl-NL"/>
            <a:t>Geen kennis van react  nodig voor hergebruik</a:t>
          </a:r>
          <a:endParaRPr lang="en-US"/>
        </a:p>
      </dgm:t>
    </dgm:pt>
    <dgm:pt modelId="{1DCE931E-EC0E-4A1D-8364-73FE608EAEC1}" type="parTrans" cxnId="{2C3D8216-8878-4E9A-984C-EC642AF25FE6}">
      <dgm:prSet/>
      <dgm:spPr/>
      <dgm:t>
        <a:bodyPr/>
        <a:lstStyle/>
        <a:p>
          <a:endParaRPr lang="en-US"/>
        </a:p>
      </dgm:t>
    </dgm:pt>
    <dgm:pt modelId="{DF928031-B8DA-4A5A-97D6-BAD705D1699A}" type="sibTrans" cxnId="{2C3D8216-8878-4E9A-984C-EC642AF25FE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96496D1-34E1-4D33-A3C3-C1984A7ACBA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nl-NL"/>
            <a:t>Uitgebreide documentatie</a:t>
          </a:r>
          <a:endParaRPr lang="en-US"/>
        </a:p>
      </dgm:t>
    </dgm:pt>
    <dgm:pt modelId="{705E8A95-0284-4566-85CC-F5D62D463E5E}" type="parTrans" cxnId="{FBD6ADBD-4B32-4C77-8937-927D2BF18581}">
      <dgm:prSet/>
      <dgm:spPr/>
      <dgm:t>
        <a:bodyPr/>
        <a:lstStyle/>
        <a:p>
          <a:endParaRPr lang="en-US"/>
        </a:p>
      </dgm:t>
    </dgm:pt>
    <dgm:pt modelId="{489DB1C9-6872-45AF-95D8-ECFADB583736}" type="sibTrans" cxnId="{FBD6ADBD-4B32-4C77-8937-927D2BF18581}">
      <dgm:prSet/>
      <dgm:spPr/>
      <dgm:t>
        <a:bodyPr/>
        <a:lstStyle/>
        <a:p>
          <a:endParaRPr lang="en-US"/>
        </a:p>
      </dgm:t>
    </dgm:pt>
    <dgm:pt modelId="{098C4793-36D2-461F-991D-CB1C64A8F9FC}" type="pres">
      <dgm:prSet presAssocID="{BAAA56C5-31BE-4FDE-9E3E-F1FC5AE218C9}" presName="root" presStyleCnt="0">
        <dgm:presLayoutVars>
          <dgm:dir/>
          <dgm:resizeHandles val="exact"/>
        </dgm:presLayoutVars>
      </dgm:prSet>
      <dgm:spPr/>
    </dgm:pt>
    <dgm:pt modelId="{8DCE7681-BE0B-462B-8145-41AEC1452994}" type="pres">
      <dgm:prSet presAssocID="{3B8B6B30-ACB5-480B-9D8C-18CD23D38602}" presName="compNode" presStyleCnt="0"/>
      <dgm:spPr/>
    </dgm:pt>
    <dgm:pt modelId="{DE9D4F77-731F-4D39-A4C6-9AB16C987CF4}" type="pres">
      <dgm:prSet presAssocID="{3B8B6B30-ACB5-480B-9D8C-18CD23D38602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7903657-A9EF-4BFB-AEAC-2BF063C8198D}" type="pres">
      <dgm:prSet presAssocID="{3B8B6B30-ACB5-480B-9D8C-18CD23D3860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ter met effen opvulling"/>
        </a:ext>
      </dgm:extLst>
    </dgm:pt>
    <dgm:pt modelId="{DC7153BC-0B93-4142-B194-6B6D1AF01B72}" type="pres">
      <dgm:prSet presAssocID="{3B8B6B30-ACB5-480B-9D8C-18CD23D38602}" presName="spaceRect" presStyleCnt="0"/>
      <dgm:spPr/>
    </dgm:pt>
    <dgm:pt modelId="{ACA74E8A-9920-426F-94C7-56FCFDD901BE}" type="pres">
      <dgm:prSet presAssocID="{3B8B6B30-ACB5-480B-9D8C-18CD23D38602}" presName="textRect" presStyleLbl="revTx" presStyleIdx="0" presStyleCnt="5">
        <dgm:presLayoutVars>
          <dgm:chMax val="1"/>
          <dgm:chPref val="1"/>
        </dgm:presLayoutVars>
      </dgm:prSet>
      <dgm:spPr/>
    </dgm:pt>
    <dgm:pt modelId="{08DA8255-DB25-4AFC-800F-AAA9E178FD10}" type="pres">
      <dgm:prSet presAssocID="{2586E1CB-CB9E-4C13-A757-A4B253599D35}" presName="sibTrans" presStyleCnt="0"/>
      <dgm:spPr/>
    </dgm:pt>
    <dgm:pt modelId="{6BD28A16-EC71-4DAC-A919-01AF68C8795E}" type="pres">
      <dgm:prSet presAssocID="{29B8CE9E-A01E-4D6A-9A15-13F0586755FB}" presName="compNode" presStyleCnt="0"/>
      <dgm:spPr/>
    </dgm:pt>
    <dgm:pt modelId="{2EC99AB3-8C84-498F-91EC-FBAD83ACDA73}" type="pres">
      <dgm:prSet presAssocID="{29B8CE9E-A01E-4D6A-9A15-13F0586755FB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28754D9-C74A-4512-BB58-3DA1D736D22F}" type="pres">
      <dgm:prSet presAssocID="{29B8CE9E-A01E-4D6A-9A15-13F0586755F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ximaliseren"/>
        </a:ext>
      </dgm:extLst>
    </dgm:pt>
    <dgm:pt modelId="{711DAA4F-DC98-4EF6-BCEB-4603AFD36B9E}" type="pres">
      <dgm:prSet presAssocID="{29B8CE9E-A01E-4D6A-9A15-13F0586755FB}" presName="spaceRect" presStyleCnt="0"/>
      <dgm:spPr/>
    </dgm:pt>
    <dgm:pt modelId="{4C270BDA-35CF-466E-B4BF-EB5EBCEDCB59}" type="pres">
      <dgm:prSet presAssocID="{29B8CE9E-A01E-4D6A-9A15-13F0586755FB}" presName="textRect" presStyleLbl="revTx" presStyleIdx="1" presStyleCnt="5">
        <dgm:presLayoutVars>
          <dgm:chMax val="1"/>
          <dgm:chPref val="1"/>
        </dgm:presLayoutVars>
      </dgm:prSet>
      <dgm:spPr/>
    </dgm:pt>
    <dgm:pt modelId="{3504DC4F-C79C-40A2-9483-AE0735F7FF5A}" type="pres">
      <dgm:prSet presAssocID="{0E1D3FFA-54D8-4457-BEC5-D712C2F9A322}" presName="sibTrans" presStyleCnt="0"/>
      <dgm:spPr/>
    </dgm:pt>
    <dgm:pt modelId="{7B68D770-1BDB-40A2-A7C7-0A61EEEECF7B}" type="pres">
      <dgm:prSet presAssocID="{FC9012B3-D151-4AA1-AC04-B6937C5A93DF}" presName="compNode" presStyleCnt="0"/>
      <dgm:spPr/>
    </dgm:pt>
    <dgm:pt modelId="{04EA3CA4-A1B4-4202-8940-83CED47BFFE8}" type="pres">
      <dgm:prSet presAssocID="{FC9012B3-D151-4AA1-AC04-B6937C5A93DF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8325AA7-5C65-4239-862D-516ACA338D9A}" type="pres">
      <dgm:prSet presAssocID="{FC9012B3-D151-4AA1-AC04-B6937C5A93D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rhalen silhouet"/>
        </a:ext>
      </dgm:extLst>
    </dgm:pt>
    <dgm:pt modelId="{3D056783-28CB-43EE-A938-BF6F6607B2EE}" type="pres">
      <dgm:prSet presAssocID="{FC9012B3-D151-4AA1-AC04-B6937C5A93DF}" presName="spaceRect" presStyleCnt="0"/>
      <dgm:spPr/>
    </dgm:pt>
    <dgm:pt modelId="{E330B571-E471-4543-92C9-4325B860A759}" type="pres">
      <dgm:prSet presAssocID="{FC9012B3-D151-4AA1-AC04-B6937C5A93DF}" presName="textRect" presStyleLbl="revTx" presStyleIdx="2" presStyleCnt="5">
        <dgm:presLayoutVars>
          <dgm:chMax val="1"/>
          <dgm:chPref val="1"/>
        </dgm:presLayoutVars>
      </dgm:prSet>
      <dgm:spPr/>
    </dgm:pt>
    <dgm:pt modelId="{3F05B31E-DCB7-4502-9723-5291F2448F34}" type="pres">
      <dgm:prSet presAssocID="{D947181F-9676-4BEA-BB95-5164B6478CAA}" presName="sibTrans" presStyleCnt="0"/>
      <dgm:spPr/>
    </dgm:pt>
    <dgm:pt modelId="{809C93F5-3B4E-4211-AADC-B2D1C5E6315A}" type="pres">
      <dgm:prSet presAssocID="{FCD4F290-22D4-4E83-84A0-6E805613DCF3}" presName="compNode" presStyleCnt="0"/>
      <dgm:spPr/>
    </dgm:pt>
    <dgm:pt modelId="{2413E42C-CD5E-4E65-A261-380AD1668760}" type="pres">
      <dgm:prSet presAssocID="{FCD4F290-22D4-4E83-84A0-6E805613DCF3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DD175EF-6A12-4B9B-A3CB-538DAF78A016}" type="pres">
      <dgm:prSet presAssocID="{FCD4F290-22D4-4E83-84A0-6E805613DCF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toom met effen opvulling"/>
        </a:ext>
      </dgm:extLst>
    </dgm:pt>
    <dgm:pt modelId="{3411726B-7E58-4910-AF6C-7BD251C4EE34}" type="pres">
      <dgm:prSet presAssocID="{FCD4F290-22D4-4E83-84A0-6E805613DCF3}" presName="spaceRect" presStyleCnt="0"/>
      <dgm:spPr/>
    </dgm:pt>
    <dgm:pt modelId="{4C39E35C-3CC7-4CCE-A66B-4FC5F6A6ABF1}" type="pres">
      <dgm:prSet presAssocID="{FCD4F290-22D4-4E83-84A0-6E805613DCF3}" presName="textRect" presStyleLbl="revTx" presStyleIdx="3" presStyleCnt="5">
        <dgm:presLayoutVars>
          <dgm:chMax val="1"/>
          <dgm:chPref val="1"/>
        </dgm:presLayoutVars>
      </dgm:prSet>
      <dgm:spPr/>
    </dgm:pt>
    <dgm:pt modelId="{45CC3F1A-21EC-44C6-AB02-EBC6ED9E2119}" type="pres">
      <dgm:prSet presAssocID="{DF928031-B8DA-4A5A-97D6-BAD705D1699A}" presName="sibTrans" presStyleCnt="0"/>
      <dgm:spPr/>
    </dgm:pt>
    <dgm:pt modelId="{E79C192E-3F37-48CF-BF8C-07E1AA3840C4}" type="pres">
      <dgm:prSet presAssocID="{496496D1-34E1-4D33-A3C3-C1984A7ACBA8}" presName="compNode" presStyleCnt="0"/>
      <dgm:spPr/>
    </dgm:pt>
    <dgm:pt modelId="{88A515D7-6A6E-4CC2-B9C4-A5890C5947AF}" type="pres">
      <dgm:prSet presAssocID="{496496D1-34E1-4D33-A3C3-C1984A7ACBA8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F92A78E-5609-4045-816E-6FF0998D7375}" type="pres">
      <dgm:prSet presAssocID="{496496D1-34E1-4D33-A3C3-C1984A7ACBA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ACDE12D-FACB-4BE3-A22A-A5F896B68A81}" type="pres">
      <dgm:prSet presAssocID="{496496D1-34E1-4D33-A3C3-C1984A7ACBA8}" presName="spaceRect" presStyleCnt="0"/>
      <dgm:spPr/>
    </dgm:pt>
    <dgm:pt modelId="{F095025A-9957-40D7-A4F2-0D79FEA9A9E3}" type="pres">
      <dgm:prSet presAssocID="{496496D1-34E1-4D33-A3C3-C1984A7ACBA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7111703-D5A4-440F-91F5-0134C27FDC2E}" type="presOf" srcId="{496496D1-34E1-4D33-A3C3-C1984A7ACBA8}" destId="{F095025A-9957-40D7-A4F2-0D79FEA9A9E3}" srcOrd="0" destOrd="0" presId="urn:microsoft.com/office/officeart/2018/5/layout/IconLeafLabelList"/>
    <dgm:cxn modelId="{DBAEC806-22D1-402B-A345-C5A56E830B54}" type="presOf" srcId="{3B8B6B30-ACB5-480B-9D8C-18CD23D38602}" destId="{ACA74E8A-9920-426F-94C7-56FCFDD901BE}" srcOrd="0" destOrd="0" presId="urn:microsoft.com/office/officeart/2018/5/layout/IconLeafLabelList"/>
    <dgm:cxn modelId="{2C3D8216-8878-4E9A-984C-EC642AF25FE6}" srcId="{BAAA56C5-31BE-4FDE-9E3E-F1FC5AE218C9}" destId="{FCD4F290-22D4-4E83-84A0-6E805613DCF3}" srcOrd="3" destOrd="0" parTransId="{1DCE931E-EC0E-4A1D-8364-73FE608EAEC1}" sibTransId="{DF928031-B8DA-4A5A-97D6-BAD705D1699A}"/>
    <dgm:cxn modelId="{F498F03D-315A-42AF-B950-AACF0EA043BA}" srcId="{BAAA56C5-31BE-4FDE-9E3E-F1FC5AE218C9}" destId="{3B8B6B30-ACB5-480B-9D8C-18CD23D38602}" srcOrd="0" destOrd="0" parTransId="{6B0C5AAF-E86A-47F6-9F09-3D761F0E3007}" sibTransId="{2586E1CB-CB9E-4C13-A757-A4B253599D35}"/>
    <dgm:cxn modelId="{EF923548-1845-4730-9801-8B5D1CA8194F}" srcId="{BAAA56C5-31BE-4FDE-9E3E-F1FC5AE218C9}" destId="{FC9012B3-D151-4AA1-AC04-B6937C5A93DF}" srcOrd="2" destOrd="0" parTransId="{D608B0C2-CBCB-4EE9-B884-7AF5931475CC}" sibTransId="{D947181F-9676-4BEA-BB95-5164B6478CAA}"/>
    <dgm:cxn modelId="{6B0CAC54-9DA0-458A-A6CF-CCE92D1A9203}" type="presOf" srcId="{FCD4F290-22D4-4E83-84A0-6E805613DCF3}" destId="{4C39E35C-3CC7-4CCE-A66B-4FC5F6A6ABF1}" srcOrd="0" destOrd="0" presId="urn:microsoft.com/office/officeart/2018/5/layout/IconLeafLabelList"/>
    <dgm:cxn modelId="{EFC1368C-4CFA-49F4-94A3-4A782466F24D}" type="presOf" srcId="{FC9012B3-D151-4AA1-AC04-B6937C5A93DF}" destId="{E330B571-E471-4543-92C9-4325B860A759}" srcOrd="0" destOrd="0" presId="urn:microsoft.com/office/officeart/2018/5/layout/IconLeafLabelList"/>
    <dgm:cxn modelId="{A5BB1C90-1E3B-46E5-A2BB-A8EBC9795074}" type="presOf" srcId="{BAAA56C5-31BE-4FDE-9E3E-F1FC5AE218C9}" destId="{098C4793-36D2-461F-991D-CB1C64A8F9FC}" srcOrd="0" destOrd="0" presId="urn:microsoft.com/office/officeart/2018/5/layout/IconLeafLabelList"/>
    <dgm:cxn modelId="{E86E0A91-D49C-4B8A-AB78-E63A784FDCA0}" type="presOf" srcId="{29B8CE9E-A01E-4D6A-9A15-13F0586755FB}" destId="{4C270BDA-35CF-466E-B4BF-EB5EBCEDCB59}" srcOrd="0" destOrd="0" presId="urn:microsoft.com/office/officeart/2018/5/layout/IconLeafLabelList"/>
    <dgm:cxn modelId="{FBD6ADBD-4B32-4C77-8937-927D2BF18581}" srcId="{BAAA56C5-31BE-4FDE-9E3E-F1FC5AE218C9}" destId="{496496D1-34E1-4D33-A3C3-C1984A7ACBA8}" srcOrd="4" destOrd="0" parTransId="{705E8A95-0284-4566-85CC-F5D62D463E5E}" sibTransId="{489DB1C9-6872-45AF-95D8-ECFADB583736}"/>
    <dgm:cxn modelId="{744AD7DE-E576-4FAC-9573-616AFBFA7737}" srcId="{BAAA56C5-31BE-4FDE-9E3E-F1FC5AE218C9}" destId="{29B8CE9E-A01E-4D6A-9A15-13F0586755FB}" srcOrd="1" destOrd="0" parTransId="{70160D65-08FB-4562-A985-98D685F4292C}" sibTransId="{0E1D3FFA-54D8-4457-BEC5-D712C2F9A322}"/>
    <dgm:cxn modelId="{DF022AE6-5F05-46A1-A7F7-33CF77E1AAB3}" type="presParOf" srcId="{098C4793-36D2-461F-991D-CB1C64A8F9FC}" destId="{8DCE7681-BE0B-462B-8145-41AEC1452994}" srcOrd="0" destOrd="0" presId="urn:microsoft.com/office/officeart/2018/5/layout/IconLeafLabelList"/>
    <dgm:cxn modelId="{AFEFB664-19C5-472E-BB0E-4F5FA1F543A1}" type="presParOf" srcId="{8DCE7681-BE0B-462B-8145-41AEC1452994}" destId="{DE9D4F77-731F-4D39-A4C6-9AB16C987CF4}" srcOrd="0" destOrd="0" presId="urn:microsoft.com/office/officeart/2018/5/layout/IconLeafLabelList"/>
    <dgm:cxn modelId="{B028E5C8-A120-45AF-85F4-45AA45A995E0}" type="presParOf" srcId="{8DCE7681-BE0B-462B-8145-41AEC1452994}" destId="{57903657-A9EF-4BFB-AEAC-2BF063C8198D}" srcOrd="1" destOrd="0" presId="urn:microsoft.com/office/officeart/2018/5/layout/IconLeafLabelList"/>
    <dgm:cxn modelId="{7170C6B6-0119-474F-B099-0330CB5567C7}" type="presParOf" srcId="{8DCE7681-BE0B-462B-8145-41AEC1452994}" destId="{DC7153BC-0B93-4142-B194-6B6D1AF01B72}" srcOrd="2" destOrd="0" presId="urn:microsoft.com/office/officeart/2018/5/layout/IconLeafLabelList"/>
    <dgm:cxn modelId="{10B356EA-366C-4642-97F5-00381707463F}" type="presParOf" srcId="{8DCE7681-BE0B-462B-8145-41AEC1452994}" destId="{ACA74E8A-9920-426F-94C7-56FCFDD901BE}" srcOrd="3" destOrd="0" presId="urn:microsoft.com/office/officeart/2018/5/layout/IconLeafLabelList"/>
    <dgm:cxn modelId="{CDDBA4CA-29AB-4F86-9601-1B1CAF695F86}" type="presParOf" srcId="{098C4793-36D2-461F-991D-CB1C64A8F9FC}" destId="{08DA8255-DB25-4AFC-800F-AAA9E178FD10}" srcOrd="1" destOrd="0" presId="urn:microsoft.com/office/officeart/2018/5/layout/IconLeafLabelList"/>
    <dgm:cxn modelId="{D47CF7E6-C0BE-46E7-9386-FDE4A10011DB}" type="presParOf" srcId="{098C4793-36D2-461F-991D-CB1C64A8F9FC}" destId="{6BD28A16-EC71-4DAC-A919-01AF68C8795E}" srcOrd="2" destOrd="0" presId="urn:microsoft.com/office/officeart/2018/5/layout/IconLeafLabelList"/>
    <dgm:cxn modelId="{A0BBF2F0-43A9-4FC1-929F-C7BB1750ECD5}" type="presParOf" srcId="{6BD28A16-EC71-4DAC-A919-01AF68C8795E}" destId="{2EC99AB3-8C84-498F-91EC-FBAD83ACDA73}" srcOrd="0" destOrd="0" presId="urn:microsoft.com/office/officeart/2018/5/layout/IconLeafLabelList"/>
    <dgm:cxn modelId="{2BD0B3F9-A60F-409E-A0D6-CF733E897C49}" type="presParOf" srcId="{6BD28A16-EC71-4DAC-A919-01AF68C8795E}" destId="{328754D9-C74A-4512-BB58-3DA1D736D22F}" srcOrd="1" destOrd="0" presId="urn:microsoft.com/office/officeart/2018/5/layout/IconLeafLabelList"/>
    <dgm:cxn modelId="{51FFC9F2-FBDF-4ACD-A890-68D9F212EC27}" type="presParOf" srcId="{6BD28A16-EC71-4DAC-A919-01AF68C8795E}" destId="{711DAA4F-DC98-4EF6-BCEB-4603AFD36B9E}" srcOrd="2" destOrd="0" presId="urn:microsoft.com/office/officeart/2018/5/layout/IconLeafLabelList"/>
    <dgm:cxn modelId="{F02954DE-8118-4ACF-A506-7F0CCEECAEEC}" type="presParOf" srcId="{6BD28A16-EC71-4DAC-A919-01AF68C8795E}" destId="{4C270BDA-35CF-466E-B4BF-EB5EBCEDCB59}" srcOrd="3" destOrd="0" presId="urn:microsoft.com/office/officeart/2018/5/layout/IconLeafLabelList"/>
    <dgm:cxn modelId="{A903C6C6-72D2-43B6-A8E9-07B7946C4F70}" type="presParOf" srcId="{098C4793-36D2-461F-991D-CB1C64A8F9FC}" destId="{3504DC4F-C79C-40A2-9483-AE0735F7FF5A}" srcOrd="3" destOrd="0" presId="urn:microsoft.com/office/officeart/2018/5/layout/IconLeafLabelList"/>
    <dgm:cxn modelId="{7D5C8635-4125-4F84-9723-5B539AA9D156}" type="presParOf" srcId="{098C4793-36D2-461F-991D-CB1C64A8F9FC}" destId="{7B68D770-1BDB-40A2-A7C7-0A61EEEECF7B}" srcOrd="4" destOrd="0" presId="urn:microsoft.com/office/officeart/2018/5/layout/IconLeafLabelList"/>
    <dgm:cxn modelId="{A9CC86F5-ECB8-468D-A236-65CF2A819E25}" type="presParOf" srcId="{7B68D770-1BDB-40A2-A7C7-0A61EEEECF7B}" destId="{04EA3CA4-A1B4-4202-8940-83CED47BFFE8}" srcOrd="0" destOrd="0" presId="urn:microsoft.com/office/officeart/2018/5/layout/IconLeafLabelList"/>
    <dgm:cxn modelId="{4CD5C5DF-42A7-4903-9DCF-1606291C4E22}" type="presParOf" srcId="{7B68D770-1BDB-40A2-A7C7-0A61EEEECF7B}" destId="{A8325AA7-5C65-4239-862D-516ACA338D9A}" srcOrd="1" destOrd="0" presId="urn:microsoft.com/office/officeart/2018/5/layout/IconLeafLabelList"/>
    <dgm:cxn modelId="{2D6D5482-14DE-4093-A415-B1E7D924D769}" type="presParOf" srcId="{7B68D770-1BDB-40A2-A7C7-0A61EEEECF7B}" destId="{3D056783-28CB-43EE-A938-BF6F6607B2EE}" srcOrd="2" destOrd="0" presId="urn:microsoft.com/office/officeart/2018/5/layout/IconLeafLabelList"/>
    <dgm:cxn modelId="{88E0CDF8-2E71-422E-8164-3FBC2CCA8FC7}" type="presParOf" srcId="{7B68D770-1BDB-40A2-A7C7-0A61EEEECF7B}" destId="{E330B571-E471-4543-92C9-4325B860A759}" srcOrd="3" destOrd="0" presId="urn:microsoft.com/office/officeart/2018/5/layout/IconLeafLabelList"/>
    <dgm:cxn modelId="{916D201D-A77F-4743-843C-7BF99B3B49D4}" type="presParOf" srcId="{098C4793-36D2-461F-991D-CB1C64A8F9FC}" destId="{3F05B31E-DCB7-4502-9723-5291F2448F34}" srcOrd="5" destOrd="0" presId="urn:microsoft.com/office/officeart/2018/5/layout/IconLeafLabelList"/>
    <dgm:cxn modelId="{905CC605-B655-488C-B5FF-F480CD95A1D8}" type="presParOf" srcId="{098C4793-36D2-461F-991D-CB1C64A8F9FC}" destId="{809C93F5-3B4E-4211-AADC-B2D1C5E6315A}" srcOrd="6" destOrd="0" presId="urn:microsoft.com/office/officeart/2018/5/layout/IconLeafLabelList"/>
    <dgm:cxn modelId="{71C2E01F-3D26-4105-B39D-6836F49DBA7E}" type="presParOf" srcId="{809C93F5-3B4E-4211-AADC-B2D1C5E6315A}" destId="{2413E42C-CD5E-4E65-A261-380AD1668760}" srcOrd="0" destOrd="0" presId="urn:microsoft.com/office/officeart/2018/5/layout/IconLeafLabelList"/>
    <dgm:cxn modelId="{410F0EFF-DE35-45A3-A1AA-114218B5A1CE}" type="presParOf" srcId="{809C93F5-3B4E-4211-AADC-B2D1C5E6315A}" destId="{6DD175EF-6A12-4B9B-A3CB-538DAF78A016}" srcOrd="1" destOrd="0" presId="urn:microsoft.com/office/officeart/2018/5/layout/IconLeafLabelList"/>
    <dgm:cxn modelId="{855EC584-0CC9-41E1-8E50-317945FFDE48}" type="presParOf" srcId="{809C93F5-3B4E-4211-AADC-B2D1C5E6315A}" destId="{3411726B-7E58-4910-AF6C-7BD251C4EE34}" srcOrd="2" destOrd="0" presId="urn:microsoft.com/office/officeart/2018/5/layout/IconLeafLabelList"/>
    <dgm:cxn modelId="{BA620693-36DA-405C-B9C0-88C192434F20}" type="presParOf" srcId="{809C93F5-3B4E-4211-AADC-B2D1C5E6315A}" destId="{4C39E35C-3CC7-4CCE-A66B-4FC5F6A6ABF1}" srcOrd="3" destOrd="0" presId="urn:microsoft.com/office/officeart/2018/5/layout/IconLeafLabelList"/>
    <dgm:cxn modelId="{9C3680B9-751B-4880-8461-29B986751DD3}" type="presParOf" srcId="{098C4793-36D2-461F-991D-CB1C64A8F9FC}" destId="{45CC3F1A-21EC-44C6-AB02-EBC6ED9E2119}" srcOrd="7" destOrd="0" presId="urn:microsoft.com/office/officeart/2018/5/layout/IconLeafLabelList"/>
    <dgm:cxn modelId="{F27468F9-1E9E-47C3-8B1F-6A9156329061}" type="presParOf" srcId="{098C4793-36D2-461F-991D-CB1C64A8F9FC}" destId="{E79C192E-3F37-48CF-BF8C-07E1AA3840C4}" srcOrd="8" destOrd="0" presId="urn:microsoft.com/office/officeart/2018/5/layout/IconLeafLabelList"/>
    <dgm:cxn modelId="{8642A184-A444-454A-9B7D-C3E63C5EE1A9}" type="presParOf" srcId="{E79C192E-3F37-48CF-BF8C-07E1AA3840C4}" destId="{88A515D7-6A6E-4CC2-B9C4-A5890C5947AF}" srcOrd="0" destOrd="0" presId="urn:microsoft.com/office/officeart/2018/5/layout/IconLeafLabelList"/>
    <dgm:cxn modelId="{4DFA8D8A-3CBD-46B9-9AC9-196A3CAA3120}" type="presParOf" srcId="{E79C192E-3F37-48CF-BF8C-07E1AA3840C4}" destId="{7F92A78E-5609-4045-816E-6FF0998D7375}" srcOrd="1" destOrd="0" presId="urn:microsoft.com/office/officeart/2018/5/layout/IconLeafLabelList"/>
    <dgm:cxn modelId="{23C01BD1-FC31-42AD-9CD4-5B8B5F0DC2A9}" type="presParOf" srcId="{E79C192E-3F37-48CF-BF8C-07E1AA3840C4}" destId="{3ACDE12D-FACB-4BE3-A22A-A5F896B68A81}" srcOrd="2" destOrd="0" presId="urn:microsoft.com/office/officeart/2018/5/layout/IconLeafLabelList"/>
    <dgm:cxn modelId="{C15ACCDE-5A3D-43B9-ACFD-18926F7754C4}" type="presParOf" srcId="{E79C192E-3F37-48CF-BF8C-07E1AA3840C4}" destId="{F095025A-9957-40D7-A4F2-0D79FEA9A9E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5FB734-C63E-4AF3-875D-F12710D31CF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9A778AF-1644-4B5D-92C1-A5A107757663}">
      <dgm:prSet/>
      <dgm:spPr/>
      <dgm:t>
        <a:bodyPr/>
        <a:lstStyle/>
        <a:p>
          <a:r>
            <a:rPr lang="nl-NL"/>
            <a:t>Tweekoppig team, ik en Hassib</a:t>
          </a:r>
          <a:endParaRPr lang="en-US"/>
        </a:p>
      </dgm:t>
    </dgm:pt>
    <dgm:pt modelId="{847C533F-EDA1-4029-8CD3-F8090D44F75D}" type="parTrans" cxnId="{1AA8C13A-2790-418F-AF22-1FBA01CA5364}">
      <dgm:prSet/>
      <dgm:spPr/>
      <dgm:t>
        <a:bodyPr/>
        <a:lstStyle/>
        <a:p>
          <a:endParaRPr lang="en-US"/>
        </a:p>
      </dgm:t>
    </dgm:pt>
    <dgm:pt modelId="{719EBB4C-18F6-4E9D-B01A-2449B1A4EEC8}" type="sibTrans" cxnId="{1AA8C13A-2790-418F-AF22-1FBA01CA5364}">
      <dgm:prSet/>
      <dgm:spPr/>
      <dgm:t>
        <a:bodyPr/>
        <a:lstStyle/>
        <a:p>
          <a:endParaRPr lang="en-US"/>
        </a:p>
      </dgm:t>
    </dgm:pt>
    <dgm:pt modelId="{AF9203DA-9102-484C-9E51-0B0D793C69D6}">
      <dgm:prSet/>
      <dgm:spPr/>
      <dgm:t>
        <a:bodyPr/>
        <a:lstStyle/>
        <a:p>
          <a:r>
            <a:rPr lang="nl-NL"/>
            <a:t>Bit.dev component library voor React 17</a:t>
          </a:r>
          <a:endParaRPr lang="en-US"/>
        </a:p>
      </dgm:t>
    </dgm:pt>
    <dgm:pt modelId="{9B7567F4-B95F-4F12-9A8E-E1705D1FAB9D}" type="parTrans" cxnId="{270DBD6F-2144-4D0C-BD14-1297387437A8}">
      <dgm:prSet/>
      <dgm:spPr/>
      <dgm:t>
        <a:bodyPr/>
        <a:lstStyle/>
        <a:p>
          <a:endParaRPr lang="en-US"/>
        </a:p>
      </dgm:t>
    </dgm:pt>
    <dgm:pt modelId="{D21E2CB4-B5AD-4B0D-88AD-4D57FC098D53}" type="sibTrans" cxnId="{270DBD6F-2144-4D0C-BD14-1297387437A8}">
      <dgm:prSet/>
      <dgm:spPr/>
      <dgm:t>
        <a:bodyPr/>
        <a:lstStyle/>
        <a:p>
          <a:endParaRPr lang="en-US"/>
        </a:p>
      </dgm:t>
    </dgm:pt>
    <dgm:pt modelId="{EAF638DE-B5EC-4FBB-9AD0-4240054E3B51}">
      <dgm:prSet/>
      <dgm:spPr/>
      <dgm:t>
        <a:bodyPr/>
        <a:lstStyle/>
        <a:p>
          <a:r>
            <a:rPr lang="nl-NL"/>
            <a:t>Gehost met Verdaccio</a:t>
          </a:r>
          <a:endParaRPr lang="en-US"/>
        </a:p>
      </dgm:t>
    </dgm:pt>
    <dgm:pt modelId="{8C60D760-3B5C-4004-990D-B1166166FE7B}" type="parTrans" cxnId="{71E589C3-5B7C-46DC-A66F-331CDB849A9C}">
      <dgm:prSet/>
      <dgm:spPr/>
      <dgm:t>
        <a:bodyPr/>
        <a:lstStyle/>
        <a:p>
          <a:endParaRPr lang="en-US"/>
        </a:p>
      </dgm:t>
    </dgm:pt>
    <dgm:pt modelId="{D8DE1737-16EA-473D-A009-48B8DB825CB2}" type="sibTrans" cxnId="{71E589C3-5B7C-46DC-A66F-331CDB849A9C}">
      <dgm:prSet/>
      <dgm:spPr/>
      <dgm:t>
        <a:bodyPr/>
        <a:lstStyle/>
        <a:p>
          <a:endParaRPr lang="en-US"/>
        </a:p>
      </dgm:t>
    </dgm:pt>
    <dgm:pt modelId="{B23C3CF5-2A3A-4352-9355-72497ACD3092}">
      <dgm:prSet/>
      <dgm:spPr/>
      <dgm:t>
        <a:bodyPr/>
        <a:lstStyle/>
        <a:p>
          <a:r>
            <a:rPr lang="nl-NL"/>
            <a:t>Volledige hermaken van het vorige project</a:t>
          </a:r>
          <a:endParaRPr lang="en-US"/>
        </a:p>
      </dgm:t>
    </dgm:pt>
    <dgm:pt modelId="{1DD852C6-765F-4582-BF78-48A2CC2F5016}" type="parTrans" cxnId="{551B57F1-F270-49ED-8B4E-06ACA7339A90}">
      <dgm:prSet/>
      <dgm:spPr/>
      <dgm:t>
        <a:bodyPr/>
        <a:lstStyle/>
        <a:p>
          <a:endParaRPr lang="en-US"/>
        </a:p>
      </dgm:t>
    </dgm:pt>
    <dgm:pt modelId="{7BEB5C3B-2937-4BEE-8CF0-A046E441A9BA}" type="sibTrans" cxnId="{551B57F1-F270-49ED-8B4E-06ACA7339A90}">
      <dgm:prSet/>
      <dgm:spPr/>
      <dgm:t>
        <a:bodyPr/>
        <a:lstStyle/>
        <a:p>
          <a:endParaRPr lang="en-US"/>
        </a:p>
      </dgm:t>
    </dgm:pt>
    <dgm:pt modelId="{8A0AA473-0662-45E3-98EC-4BD343888E22}">
      <dgm:prSet/>
      <dgm:spPr/>
      <dgm:t>
        <a:bodyPr/>
        <a:lstStyle/>
        <a:p>
          <a:r>
            <a:rPr lang="nl-NL"/>
            <a:t>Onder toezicht van George Proost, Luc Pluys en Bryan Antonis</a:t>
          </a:r>
          <a:endParaRPr lang="en-US"/>
        </a:p>
      </dgm:t>
    </dgm:pt>
    <dgm:pt modelId="{8F2B3950-9C07-44E9-B6CA-8DFCF1B1AD19}" type="parTrans" cxnId="{4C15593F-05F8-43D9-8D62-C1FD5409B7EA}">
      <dgm:prSet/>
      <dgm:spPr/>
      <dgm:t>
        <a:bodyPr/>
        <a:lstStyle/>
        <a:p>
          <a:endParaRPr lang="en-US"/>
        </a:p>
      </dgm:t>
    </dgm:pt>
    <dgm:pt modelId="{53BCDA6B-D9D3-4031-8058-A8D7A1A7C0C1}" type="sibTrans" cxnId="{4C15593F-05F8-43D9-8D62-C1FD5409B7EA}">
      <dgm:prSet/>
      <dgm:spPr/>
      <dgm:t>
        <a:bodyPr/>
        <a:lstStyle/>
        <a:p>
          <a:endParaRPr lang="en-US"/>
        </a:p>
      </dgm:t>
    </dgm:pt>
    <dgm:pt modelId="{036C0ECB-8FD6-4D78-ABA4-4BA96089812D}" type="pres">
      <dgm:prSet presAssocID="{FD5FB734-C63E-4AF3-875D-F12710D31CF9}" presName="outerComposite" presStyleCnt="0">
        <dgm:presLayoutVars>
          <dgm:chMax val="5"/>
          <dgm:dir/>
          <dgm:resizeHandles val="exact"/>
        </dgm:presLayoutVars>
      </dgm:prSet>
      <dgm:spPr/>
    </dgm:pt>
    <dgm:pt modelId="{1AD2CAC1-C72A-4D26-A1A8-ABE8F533C8F7}" type="pres">
      <dgm:prSet presAssocID="{FD5FB734-C63E-4AF3-875D-F12710D31CF9}" presName="dummyMaxCanvas" presStyleCnt="0">
        <dgm:presLayoutVars/>
      </dgm:prSet>
      <dgm:spPr/>
    </dgm:pt>
    <dgm:pt modelId="{F70CE0EF-D06C-48DC-9221-AD933712D82A}" type="pres">
      <dgm:prSet presAssocID="{FD5FB734-C63E-4AF3-875D-F12710D31CF9}" presName="FiveNodes_1" presStyleLbl="node1" presStyleIdx="0" presStyleCnt="5">
        <dgm:presLayoutVars>
          <dgm:bulletEnabled val="1"/>
        </dgm:presLayoutVars>
      </dgm:prSet>
      <dgm:spPr/>
    </dgm:pt>
    <dgm:pt modelId="{B184033B-EF48-4F15-9946-C40E7D852C46}" type="pres">
      <dgm:prSet presAssocID="{FD5FB734-C63E-4AF3-875D-F12710D31CF9}" presName="FiveNodes_2" presStyleLbl="node1" presStyleIdx="1" presStyleCnt="5">
        <dgm:presLayoutVars>
          <dgm:bulletEnabled val="1"/>
        </dgm:presLayoutVars>
      </dgm:prSet>
      <dgm:spPr/>
    </dgm:pt>
    <dgm:pt modelId="{ACB637AE-46B8-4DC7-9639-208894E610D4}" type="pres">
      <dgm:prSet presAssocID="{FD5FB734-C63E-4AF3-875D-F12710D31CF9}" presName="FiveNodes_3" presStyleLbl="node1" presStyleIdx="2" presStyleCnt="5">
        <dgm:presLayoutVars>
          <dgm:bulletEnabled val="1"/>
        </dgm:presLayoutVars>
      </dgm:prSet>
      <dgm:spPr/>
    </dgm:pt>
    <dgm:pt modelId="{2AA9AF2A-FB75-43F9-BD28-41803A1FED3B}" type="pres">
      <dgm:prSet presAssocID="{FD5FB734-C63E-4AF3-875D-F12710D31CF9}" presName="FiveNodes_4" presStyleLbl="node1" presStyleIdx="3" presStyleCnt="5">
        <dgm:presLayoutVars>
          <dgm:bulletEnabled val="1"/>
        </dgm:presLayoutVars>
      </dgm:prSet>
      <dgm:spPr/>
    </dgm:pt>
    <dgm:pt modelId="{F5BF1C27-A007-4370-9EA8-528A5E1AFEB2}" type="pres">
      <dgm:prSet presAssocID="{FD5FB734-C63E-4AF3-875D-F12710D31CF9}" presName="FiveNodes_5" presStyleLbl="node1" presStyleIdx="4" presStyleCnt="5">
        <dgm:presLayoutVars>
          <dgm:bulletEnabled val="1"/>
        </dgm:presLayoutVars>
      </dgm:prSet>
      <dgm:spPr/>
    </dgm:pt>
    <dgm:pt modelId="{D106FC5D-FF47-4E5E-977B-1623A3554145}" type="pres">
      <dgm:prSet presAssocID="{FD5FB734-C63E-4AF3-875D-F12710D31CF9}" presName="FiveConn_1-2" presStyleLbl="fgAccFollowNode1" presStyleIdx="0" presStyleCnt="4">
        <dgm:presLayoutVars>
          <dgm:bulletEnabled val="1"/>
        </dgm:presLayoutVars>
      </dgm:prSet>
      <dgm:spPr/>
    </dgm:pt>
    <dgm:pt modelId="{2E1CBAC7-1C65-449F-AB56-DD4A7C219A27}" type="pres">
      <dgm:prSet presAssocID="{FD5FB734-C63E-4AF3-875D-F12710D31CF9}" presName="FiveConn_2-3" presStyleLbl="fgAccFollowNode1" presStyleIdx="1" presStyleCnt="4">
        <dgm:presLayoutVars>
          <dgm:bulletEnabled val="1"/>
        </dgm:presLayoutVars>
      </dgm:prSet>
      <dgm:spPr/>
    </dgm:pt>
    <dgm:pt modelId="{8DBC6FAA-6417-4A79-A135-5A3C7385C23F}" type="pres">
      <dgm:prSet presAssocID="{FD5FB734-C63E-4AF3-875D-F12710D31CF9}" presName="FiveConn_3-4" presStyleLbl="fgAccFollowNode1" presStyleIdx="2" presStyleCnt="4">
        <dgm:presLayoutVars>
          <dgm:bulletEnabled val="1"/>
        </dgm:presLayoutVars>
      </dgm:prSet>
      <dgm:spPr/>
    </dgm:pt>
    <dgm:pt modelId="{2D75FDC2-ABDC-471F-9D8A-B1088A750771}" type="pres">
      <dgm:prSet presAssocID="{FD5FB734-C63E-4AF3-875D-F12710D31CF9}" presName="FiveConn_4-5" presStyleLbl="fgAccFollowNode1" presStyleIdx="3" presStyleCnt="4">
        <dgm:presLayoutVars>
          <dgm:bulletEnabled val="1"/>
        </dgm:presLayoutVars>
      </dgm:prSet>
      <dgm:spPr/>
    </dgm:pt>
    <dgm:pt modelId="{BF3DB07A-73EB-4C8D-ADC0-55959AEEBA00}" type="pres">
      <dgm:prSet presAssocID="{FD5FB734-C63E-4AF3-875D-F12710D31CF9}" presName="FiveNodes_1_text" presStyleLbl="node1" presStyleIdx="4" presStyleCnt="5">
        <dgm:presLayoutVars>
          <dgm:bulletEnabled val="1"/>
        </dgm:presLayoutVars>
      </dgm:prSet>
      <dgm:spPr/>
    </dgm:pt>
    <dgm:pt modelId="{BB0A340A-7884-4427-87FC-168D1B998DBC}" type="pres">
      <dgm:prSet presAssocID="{FD5FB734-C63E-4AF3-875D-F12710D31CF9}" presName="FiveNodes_2_text" presStyleLbl="node1" presStyleIdx="4" presStyleCnt="5">
        <dgm:presLayoutVars>
          <dgm:bulletEnabled val="1"/>
        </dgm:presLayoutVars>
      </dgm:prSet>
      <dgm:spPr/>
    </dgm:pt>
    <dgm:pt modelId="{C5884C62-3A79-44ED-AB4E-C0CC037CECD8}" type="pres">
      <dgm:prSet presAssocID="{FD5FB734-C63E-4AF3-875D-F12710D31CF9}" presName="FiveNodes_3_text" presStyleLbl="node1" presStyleIdx="4" presStyleCnt="5">
        <dgm:presLayoutVars>
          <dgm:bulletEnabled val="1"/>
        </dgm:presLayoutVars>
      </dgm:prSet>
      <dgm:spPr/>
    </dgm:pt>
    <dgm:pt modelId="{D743458C-B54D-45A7-A548-94F3AF1C3DC0}" type="pres">
      <dgm:prSet presAssocID="{FD5FB734-C63E-4AF3-875D-F12710D31CF9}" presName="FiveNodes_4_text" presStyleLbl="node1" presStyleIdx="4" presStyleCnt="5">
        <dgm:presLayoutVars>
          <dgm:bulletEnabled val="1"/>
        </dgm:presLayoutVars>
      </dgm:prSet>
      <dgm:spPr/>
    </dgm:pt>
    <dgm:pt modelId="{28355212-37F8-4339-A993-3BD74A41B60D}" type="pres">
      <dgm:prSet presAssocID="{FD5FB734-C63E-4AF3-875D-F12710D31CF9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A1E1B80A-97A2-4794-A721-EF3A0388194B}" type="presOf" srcId="{AF9203DA-9102-484C-9E51-0B0D793C69D6}" destId="{BB0A340A-7884-4427-87FC-168D1B998DBC}" srcOrd="1" destOrd="0" presId="urn:microsoft.com/office/officeart/2005/8/layout/vProcess5"/>
    <dgm:cxn modelId="{2A25712D-7743-4499-8362-B74E38B8426A}" type="presOf" srcId="{B23C3CF5-2A3A-4352-9355-72497ACD3092}" destId="{2AA9AF2A-FB75-43F9-BD28-41803A1FED3B}" srcOrd="0" destOrd="0" presId="urn:microsoft.com/office/officeart/2005/8/layout/vProcess5"/>
    <dgm:cxn modelId="{9505E339-B4C6-4294-B3DB-7D64DD277E77}" type="presOf" srcId="{D8DE1737-16EA-473D-A009-48B8DB825CB2}" destId="{8DBC6FAA-6417-4A79-A135-5A3C7385C23F}" srcOrd="0" destOrd="0" presId="urn:microsoft.com/office/officeart/2005/8/layout/vProcess5"/>
    <dgm:cxn modelId="{1AA8C13A-2790-418F-AF22-1FBA01CA5364}" srcId="{FD5FB734-C63E-4AF3-875D-F12710D31CF9}" destId="{E9A778AF-1644-4B5D-92C1-A5A107757663}" srcOrd="0" destOrd="0" parTransId="{847C533F-EDA1-4029-8CD3-F8090D44F75D}" sibTransId="{719EBB4C-18F6-4E9D-B01A-2449B1A4EEC8}"/>
    <dgm:cxn modelId="{4C15593F-05F8-43D9-8D62-C1FD5409B7EA}" srcId="{FD5FB734-C63E-4AF3-875D-F12710D31CF9}" destId="{8A0AA473-0662-45E3-98EC-4BD343888E22}" srcOrd="4" destOrd="0" parTransId="{8F2B3950-9C07-44E9-B6CA-8DFCF1B1AD19}" sibTransId="{53BCDA6B-D9D3-4031-8058-A8D7A1A7C0C1}"/>
    <dgm:cxn modelId="{1F4D9C66-9879-42F0-9F4E-18AFAA593A54}" type="presOf" srcId="{8A0AA473-0662-45E3-98EC-4BD343888E22}" destId="{28355212-37F8-4339-A993-3BD74A41B60D}" srcOrd="1" destOrd="0" presId="urn:microsoft.com/office/officeart/2005/8/layout/vProcess5"/>
    <dgm:cxn modelId="{D4E0374C-2125-420A-9931-74EB44869EA8}" type="presOf" srcId="{E9A778AF-1644-4B5D-92C1-A5A107757663}" destId="{F70CE0EF-D06C-48DC-9221-AD933712D82A}" srcOrd="0" destOrd="0" presId="urn:microsoft.com/office/officeart/2005/8/layout/vProcess5"/>
    <dgm:cxn modelId="{270DBD6F-2144-4D0C-BD14-1297387437A8}" srcId="{FD5FB734-C63E-4AF3-875D-F12710D31CF9}" destId="{AF9203DA-9102-484C-9E51-0B0D793C69D6}" srcOrd="1" destOrd="0" parTransId="{9B7567F4-B95F-4F12-9A8E-E1705D1FAB9D}" sibTransId="{D21E2CB4-B5AD-4B0D-88AD-4D57FC098D53}"/>
    <dgm:cxn modelId="{88A2E54F-8820-451F-987F-FE807D934454}" type="presOf" srcId="{E9A778AF-1644-4B5D-92C1-A5A107757663}" destId="{BF3DB07A-73EB-4C8D-ADC0-55959AEEBA00}" srcOrd="1" destOrd="0" presId="urn:microsoft.com/office/officeart/2005/8/layout/vProcess5"/>
    <dgm:cxn modelId="{1F041957-A709-46AB-8C59-A3609FC26613}" type="presOf" srcId="{B23C3CF5-2A3A-4352-9355-72497ACD3092}" destId="{D743458C-B54D-45A7-A548-94F3AF1C3DC0}" srcOrd="1" destOrd="0" presId="urn:microsoft.com/office/officeart/2005/8/layout/vProcess5"/>
    <dgm:cxn modelId="{7AAA3F57-A029-4898-BA32-FC5D334F478E}" type="presOf" srcId="{719EBB4C-18F6-4E9D-B01A-2449B1A4EEC8}" destId="{D106FC5D-FF47-4E5E-977B-1623A3554145}" srcOrd="0" destOrd="0" presId="urn:microsoft.com/office/officeart/2005/8/layout/vProcess5"/>
    <dgm:cxn modelId="{D4352D9F-E3DA-4433-B8AB-07B1C53B1D36}" type="presOf" srcId="{EAF638DE-B5EC-4FBB-9AD0-4240054E3B51}" destId="{ACB637AE-46B8-4DC7-9639-208894E610D4}" srcOrd="0" destOrd="0" presId="urn:microsoft.com/office/officeart/2005/8/layout/vProcess5"/>
    <dgm:cxn modelId="{D5276BB3-7808-4147-9038-E82F55019387}" type="presOf" srcId="{8A0AA473-0662-45E3-98EC-4BD343888E22}" destId="{F5BF1C27-A007-4370-9EA8-528A5E1AFEB2}" srcOrd="0" destOrd="0" presId="urn:microsoft.com/office/officeart/2005/8/layout/vProcess5"/>
    <dgm:cxn modelId="{5BF7F9BF-47FD-4464-BACC-88B18BE5D3DF}" type="presOf" srcId="{7BEB5C3B-2937-4BEE-8CF0-A046E441A9BA}" destId="{2D75FDC2-ABDC-471F-9D8A-B1088A750771}" srcOrd="0" destOrd="0" presId="urn:microsoft.com/office/officeart/2005/8/layout/vProcess5"/>
    <dgm:cxn modelId="{71E589C3-5B7C-46DC-A66F-331CDB849A9C}" srcId="{FD5FB734-C63E-4AF3-875D-F12710D31CF9}" destId="{EAF638DE-B5EC-4FBB-9AD0-4240054E3B51}" srcOrd="2" destOrd="0" parTransId="{8C60D760-3B5C-4004-990D-B1166166FE7B}" sibTransId="{D8DE1737-16EA-473D-A009-48B8DB825CB2}"/>
    <dgm:cxn modelId="{25BB84C6-E7D7-457F-B1DD-C8DC52E200C0}" type="presOf" srcId="{D21E2CB4-B5AD-4B0D-88AD-4D57FC098D53}" destId="{2E1CBAC7-1C65-449F-AB56-DD4A7C219A27}" srcOrd="0" destOrd="0" presId="urn:microsoft.com/office/officeart/2005/8/layout/vProcess5"/>
    <dgm:cxn modelId="{D01635C9-C195-4932-A83B-C2C9E970B845}" type="presOf" srcId="{AF9203DA-9102-484C-9E51-0B0D793C69D6}" destId="{B184033B-EF48-4F15-9946-C40E7D852C46}" srcOrd="0" destOrd="0" presId="urn:microsoft.com/office/officeart/2005/8/layout/vProcess5"/>
    <dgm:cxn modelId="{AE1F7CCA-93FF-4E59-B99B-2E6CD8E2CB9A}" type="presOf" srcId="{EAF638DE-B5EC-4FBB-9AD0-4240054E3B51}" destId="{C5884C62-3A79-44ED-AB4E-C0CC037CECD8}" srcOrd="1" destOrd="0" presId="urn:microsoft.com/office/officeart/2005/8/layout/vProcess5"/>
    <dgm:cxn modelId="{551B57F1-F270-49ED-8B4E-06ACA7339A90}" srcId="{FD5FB734-C63E-4AF3-875D-F12710D31CF9}" destId="{B23C3CF5-2A3A-4352-9355-72497ACD3092}" srcOrd="3" destOrd="0" parTransId="{1DD852C6-765F-4582-BF78-48A2CC2F5016}" sibTransId="{7BEB5C3B-2937-4BEE-8CF0-A046E441A9BA}"/>
    <dgm:cxn modelId="{781750FC-4CB3-4762-8E50-C15AE779B1AB}" type="presOf" srcId="{FD5FB734-C63E-4AF3-875D-F12710D31CF9}" destId="{036C0ECB-8FD6-4D78-ABA4-4BA96089812D}" srcOrd="0" destOrd="0" presId="urn:microsoft.com/office/officeart/2005/8/layout/vProcess5"/>
    <dgm:cxn modelId="{FF61D4BC-F580-4079-9E69-2691931C6331}" type="presParOf" srcId="{036C0ECB-8FD6-4D78-ABA4-4BA96089812D}" destId="{1AD2CAC1-C72A-4D26-A1A8-ABE8F533C8F7}" srcOrd="0" destOrd="0" presId="urn:microsoft.com/office/officeart/2005/8/layout/vProcess5"/>
    <dgm:cxn modelId="{FD1E4125-9A7C-43E6-99B6-65D3C4DE5E40}" type="presParOf" srcId="{036C0ECB-8FD6-4D78-ABA4-4BA96089812D}" destId="{F70CE0EF-D06C-48DC-9221-AD933712D82A}" srcOrd="1" destOrd="0" presId="urn:microsoft.com/office/officeart/2005/8/layout/vProcess5"/>
    <dgm:cxn modelId="{583564C7-F852-4BCB-8115-3B94A9278CD8}" type="presParOf" srcId="{036C0ECB-8FD6-4D78-ABA4-4BA96089812D}" destId="{B184033B-EF48-4F15-9946-C40E7D852C46}" srcOrd="2" destOrd="0" presId="urn:microsoft.com/office/officeart/2005/8/layout/vProcess5"/>
    <dgm:cxn modelId="{1E2359A3-F0AD-4756-9797-6D4C8138C16A}" type="presParOf" srcId="{036C0ECB-8FD6-4D78-ABA4-4BA96089812D}" destId="{ACB637AE-46B8-4DC7-9639-208894E610D4}" srcOrd="3" destOrd="0" presId="urn:microsoft.com/office/officeart/2005/8/layout/vProcess5"/>
    <dgm:cxn modelId="{3DC97850-FFB4-4082-A81E-BE855DE8014F}" type="presParOf" srcId="{036C0ECB-8FD6-4D78-ABA4-4BA96089812D}" destId="{2AA9AF2A-FB75-43F9-BD28-41803A1FED3B}" srcOrd="4" destOrd="0" presId="urn:microsoft.com/office/officeart/2005/8/layout/vProcess5"/>
    <dgm:cxn modelId="{FEB94A2E-1387-4015-82C6-4B0FCF44D3E9}" type="presParOf" srcId="{036C0ECB-8FD6-4D78-ABA4-4BA96089812D}" destId="{F5BF1C27-A007-4370-9EA8-528A5E1AFEB2}" srcOrd="5" destOrd="0" presId="urn:microsoft.com/office/officeart/2005/8/layout/vProcess5"/>
    <dgm:cxn modelId="{E0051DB4-72CF-4D22-B904-5CFB62E55348}" type="presParOf" srcId="{036C0ECB-8FD6-4D78-ABA4-4BA96089812D}" destId="{D106FC5D-FF47-4E5E-977B-1623A3554145}" srcOrd="6" destOrd="0" presId="urn:microsoft.com/office/officeart/2005/8/layout/vProcess5"/>
    <dgm:cxn modelId="{6C9B754E-173D-4398-97C7-60C6A0AD34BE}" type="presParOf" srcId="{036C0ECB-8FD6-4D78-ABA4-4BA96089812D}" destId="{2E1CBAC7-1C65-449F-AB56-DD4A7C219A27}" srcOrd="7" destOrd="0" presId="urn:microsoft.com/office/officeart/2005/8/layout/vProcess5"/>
    <dgm:cxn modelId="{ECD57D59-10E2-46B3-A12D-7F111C6BF3AC}" type="presParOf" srcId="{036C0ECB-8FD6-4D78-ABA4-4BA96089812D}" destId="{8DBC6FAA-6417-4A79-A135-5A3C7385C23F}" srcOrd="8" destOrd="0" presId="urn:microsoft.com/office/officeart/2005/8/layout/vProcess5"/>
    <dgm:cxn modelId="{0A1193CB-4945-4E0B-8AEE-F296F01B053D}" type="presParOf" srcId="{036C0ECB-8FD6-4D78-ABA4-4BA96089812D}" destId="{2D75FDC2-ABDC-471F-9D8A-B1088A750771}" srcOrd="9" destOrd="0" presId="urn:microsoft.com/office/officeart/2005/8/layout/vProcess5"/>
    <dgm:cxn modelId="{C3E0C409-8F30-422E-A264-41926E043DAC}" type="presParOf" srcId="{036C0ECB-8FD6-4D78-ABA4-4BA96089812D}" destId="{BF3DB07A-73EB-4C8D-ADC0-55959AEEBA00}" srcOrd="10" destOrd="0" presId="urn:microsoft.com/office/officeart/2005/8/layout/vProcess5"/>
    <dgm:cxn modelId="{E83455E3-DF21-4550-8C70-EC280FB0037E}" type="presParOf" srcId="{036C0ECB-8FD6-4D78-ABA4-4BA96089812D}" destId="{BB0A340A-7884-4427-87FC-168D1B998DBC}" srcOrd="11" destOrd="0" presId="urn:microsoft.com/office/officeart/2005/8/layout/vProcess5"/>
    <dgm:cxn modelId="{A9088E15-E884-4F04-A435-DCB2C246E1FA}" type="presParOf" srcId="{036C0ECB-8FD6-4D78-ABA4-4BA96089812D}" destId="{C5884C62-3A79-44ED-AB4E-C0CC037CECD8}" srcOrd="12" destOrd="0" presId="urn:microsoft.com/office/officeart/2005/8/layout/vProcess5"/>
    <dgm:cxn modelId="{D2E23B66-9278-44C0-A82E-680F1B342C06}" type="presParOf" srcId="{036C0ECB-8FD6-4D78-ABA4-4BA96089812D}" destId="{D743458C-B54D-45A7-A548-94F3AF1C3DC0}" srcOrd="13" destOrd="0" presId="urn:microsoft.com/office/officeart/2005/8/layout/vProcess5"/>
    <dgm:cxn modelId="{38EFF875-3DB8-49DB-9270-3D673890805F}" type="presParOf" srcId="{036C0ECB-8FD6-4D78-ABA4-4BA96089812D}" destId="{28355212-37F8-4339-A993-3BD74A41B60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60257F-D6AE-4B77-BE41-C806B80F9A6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3E59FE-8399-46DA-8921-B6B3E7B2AEA4}">
      <dgm:prSet/>
      <dgm:spPr/>
      <dgm:t>
        <a:bodyPr/>
        <a:lstStyle/>
        <a:p>
          <a:r>
            <a:rPr lang="nl-NL"/>
            <a:t>Van eind februari tot eind Mei</a:t>
          </a:r>
          <a:endParaRPr lang="en-US"/>
        </a:p>
      </dgm:t>
    </dgm:pt>
    <dgm:pt modelId="{15838572-3BE2-45F7-9886-19C15BD2DA62}" type="parTrans" cxnId="{AA94CC23-DBAD-41A5-9524-F385C0B06EE8}">
      <dgm:prSet/>
      <dgm:spPr/>
      <dgm:t>
        <a:bodyPr/>
        <a:lstStyle/>
        <a:p>
          <a:endParaRPr lang="en-US"/>
        </a:p>
      </dgm:t>
    </dgm:pt>
    <dgm:pt modelId="{3B66A6C4-0823-4359-BAF4-6604B6467121}" type="sibTrans" cxnId="{AA94CC23-DBAD-41A5-9524-F385C0B06EE8}">
      <dgm:prSet/>
      <dgm:spPr/>
      <dgm:t>
        <a:bodyPr/>
        <a:lstStyle/>
        <a:p>
          <a:endParaRPr lang="en-US"/>
        </a:p>
      </dgm:t>
    </dgm:pt>
    <dgm:pt modelId="{E6CEE26E-F0AA-41A9-99AA-28DACEBDDD94}">
      <dgm:prSet/>
      <dgm:spPr/>
      <dgm:t>
        <a:bodyPr/>
        <a:lstStyle/>
        <a:p>
          <a:r>
            <a:rPr lang="en-US"/>
            <a:t>Mogelijk opvolgen als vakantie werk</a:t>
          </a:r>
        </a:p>
      </dgm:t>
    </dgm:pt>
    <dgm:pt modelId="{ADFB8D67-7167-4C4A-A503-065B2ADB8119}" type="parTrans" cxnId="{F868D4CA-899C-4C5C-B60B-EAAEEFB5A185}">
      <dgm:prSet/>
      <dgm:spPr/>
      <dgm:t>
        <a:bodyPr/>
        <a:lstStyle/>
        <a:p>
          <a:endParaRPr lang="en-US"/>
        </a:p>
      </dgm:t>
    </dgm:pt>
    <dgm:pt modelId="{605412F7-7C6B-46CD-AD17-A0835997AD7A}" type="sibTrans" cxnId="{F868D4CA-899C-4C5C-B60B-EAAEEFB5A185}">
      <dgm:prSet/>
      <dgm:spPr/>
      <dgm:t>
        <a:bodyPr/>
        <a:lstStyle/>
        <a:p>
          <a:endParaRPr lang="en-US"/>
        </a:p>
      </dgm:t>
    </dgm:pt>
    <dgm:pt modelId="{00E45518-5F82-4EDC-9429-A7DBB364AA3C}">
      <dgm:prSet/>
      <dgm:spPr/>
      <dgm:t>
        <a:bodyPr/>
        <a:lstStyle/>
        <a:p>
          <a:r>
            <a:rPr lang="en-US" dirty="0" err="1"/>
            <a:t>Fase</a:t>
          </a:r>
          <a:r>
            <a:rPr lang="en-US" dirty="0"/>
            <a:t> 1 (4 </a:t>
          </a:r>
          <a:r>
            <a:rPr lang="en-US" dirty="0" err="1"/>
            <a:t>weken</a:t>
          </a:r>
          <a:r>
            <a:rPr lang="en-US" dirty="0"/>
            <a:t>): </a:t>
          </a:r>
          <a:r>
            <a:rPr lang="en-US" dirty="0" err="1"/>
            <a:t>Directe</a:t>
          </a:r>
          <a:r>
            <a:rPr lang="en-US" dirty="0"/>
            <a:t> </a:t>
          </a:r>
          <a:r>
            <a:rPr lang="en-US" dirty="0" err="1"/>
            <a:t>vervanging</a:t>
          </a:r>
          <a:r>
            <a:rPr lang="en-US" dirty="0"/>
            <a:t> van het </a:t>
          </a:r>
          <a:r>
            <a:rPr lang="en-US" dirty="0" err="1"/>
            <a:t>werk</a:t>
          </a:r>
          <a:r>
            <a:rPr lang="en-US" dirty="0"/>
            <a:t> van de </a:t>
          </a:r>
          <a:r>
            <a:rPr lang="en-US" dirty="0" err="1"/>
            <a:t>vorige</a:t>
          </a:r>
          <a:r>
            <a:rPr lang="en-US" dirty="0"/>
            <a:t> </a:t>
          </a:r>
          <a:r>
            <a:rPr lang="en-US" dirty="0" err="1"/>
            <a:t>stagaire</a:t>
          </a:r>
          <a:endParaRPr lang="en-US" dirty="0"/>
        </a:p>
      </dgm:t>
    </dgm:pt>
    <dgm:pt modelId="{A38DB496-D2B4-40B1-A4D9-097435878766}" type="parTrans" cxnId="{B6D1F624-6631-43EF-864D-BCB9C3C104AC}">
      <dgm:prSet/>
      <dgm:spPr/>
      <dgm:t>
        <a:bodyPr/>
        <a:lstStyle/>
        <a:p>
          <a:endParaRPr lang="en-US"/>
        </a:p>
      </dgm:t>
    </dgm:pt>
    <dgm:pt modelId="{FB961BDF-B3D5-420F-B5BE-F6D72F43C171}" type="sibTrans" cxnId="{B6D1F624-6631-43EF-864D-BCB9C3C104AC}">
      <dgm:prSet/>
      <dgm:spPr/>
      <dgm:t>
        <a:bodyPr/>
        <a:lstStyle/>
        <a:p>
          <a:endParaRPr lang="en-US"/>
        </a:p>
      </dgm:t>
    </dgm:pt>
    <dgm:pt modelId="{5CA8119B-0061-4C14-BBEC-10C32FC7BCBC}">
      <dgm:prSet/>
      <dgm:spPr/>
      <dgm:t>
        <a:bodyPr/>
        <a:lstStyle/>
        <a:p>
          <a:r>
            <a:rPr lang="en-US"/>
            <a:t>Fase 2 (8 weken): Herwerken van de hele RuleEngine,</a:t>
          </a:r>
        </a:p>
      </dgm:t>
    </dgm:pt>
    <dgm:pt modelId="{8C5423BB-440E-48AA-B79B-8442CF1002A3}" type="parTrans" cxnId="{B1F6616C-3DC4-4E13-A02A-588DE88E2B17}">
      <dgm:prSet/>
      <dgm:spPr/>
      <dgm:t>
        <a:bodyPr/>
        <a:lstStyle/>
        <a:p>
          <a:endParaRPr lang="en-US"/>
        </a:p>
      </dgm:t>
    </dgm:pt>
    <dgm:pt modelId="{4D2EBBE7-3E09-4D4A-ACDD-98E1423C8608}" type="sibTrans" cxnId="{B1F6616C-3DC4-4E13-A02A-588DE88E2B17}">
      <dgm:prSet/>
      <dgm:spPr/>
      <dgm:t>
        <a:bodyPr/>
        <a:lstStyle/>
        <a:p>
          <a:endParaRPr lang="en-US"/>
        </a:p>
      </dgm:t>
    </dgm:pt>
    <dgm:pt modelId="{68ED49A3-1E7D-48AB-8771-D02480A8B320}" type="pres">
      <dgm:prSet presAssocID="{EE60257F-D6AE-4B77-BE41-C806B80F9A61}" presName="vert0" presStyleCnt="0">
        <dgm:presLayoutVars>
          <dgm:dir/>
          <dgm:animOne val="branch"/>
          <dgm:animLvl val="lvl"/>
        </dgm:presLayoutVars>
      </dgm:prSet>
      <dgm:spPr/>
    </dgm:pt>
    <dgm:pt modelId="{85B4ECF7-21FD-43FD-9486-DE8284B161CD}" type="pres">
      <dgm:prSet presAssocID="{383E59FE-8399-46DA-8921-B6B3E7B2AEA4}" presName="thickLine" presStyleLbl="alignNode1" presStyleIdx="0" presStyleCnt="4"/>
      <dgm:spPr/>
    </dgm:pt>
    <dgm:pt modelId="{430EFF37-2820-41BD-B94D-82274E78F875}" type="pres">
      <dgm:prSet presAssocID="{383E59FE-8399-46DA-8921-B6B3E7B2AEA4}" presName="horz1" presStyleCnt="0"/>
      <dgm:spPr/>
    </dgm:pt>
    <dgm:pt modelId="{62DEC9F8-23CD-45AB-8B77-102BC8CC71E1}" type="pres">
      <dgm:prSet presAssocID="{383E59FE-8399-46DA-8921-B6B3E7B2AEA4}" presName="tx1" presStyleLbl="revTx" presStyleIdx="0" presStyleCnt="4"/>
      <dgm:spPr/>
    </dgm:pt>
    <dgm:pt modelId="{98260A78-C393-4F64-989A-29592A0FB5C9}" type="pres">
      <dgm:prSet presAssocID="{383E59FE-8399-46DA-8921-B6B3E7B2AEA4}" presName="vert1" presStyleCnt="0"/>
      <dgm:spPr/>
    </dgm:pt>
    <dgm:pt modelId="{68061ECE-7049-438C-B57A-378AB66F8B9C}" type="pres">
      <dgm:prSet presAssocID="{E6CEE26E-F0AA-41A9-99AA-28DACEBDDD94}" presName="thickLine" presStyleLbl="alignNode1" presStyleIdx="1" presStyleCnt="4"/>
      <dgm:spPr/>
    </dgm:pt>
    <dgm:pt modelId="{133C43C0-479E-42E0-86A1-D730A30A07C6}" type="pres">
      <dgm:prSet presAssocID="{E6CEE26E-F0AA-41A9-99AA-28DACEBDDD94}" presName="horz1" presStyleCnt="0"/>
      <dgm:spPr/>
    </dgm:pt>
    <dgm:pt modelId="{992D462C-1D2C-4163-95B1-AAAE7B9C39A3}" type="pres">
      <dgm:prSet presAssocID="{E6CEE26E-F0AA-41A9-99AA-28DACEBDDD94}" presName="tx1" presStyleLbl="revTx" presStyleIdx="1" presStyleCnt="4"/>
      <dgm:spPr/>
    </dgm:pt>
    <dgm:pt modelId="{01AF65A3-50F3-4623-B020-3B1C40F1097E}" type="pres">
      <dgm:prSet presAssocID="{E6CEE26E-F0AA-41A9-99AA-28DACEBDDD94}" presName="vert1" presStyleCnt="0"/>
      <dgm:spPr/>
    </dgm:pt>
    <dgm:pt modelId="{22A6C75E-6E08-483D-A13C-F596850817A6}" type="pres">
      <dgm:prSet presAssocID="{00E45518-5F82-4EDC-9429-A7DBB364AA3C}" presName="thickLine" presStyleLbl="alignNode1" presStyleIdx="2" presStyleCnt="4"/>
      <dgm:spPr/>
    </dgm:pt>
    <dgm:pt modelId="{A18DBEBB-CC5C-4B96-8E90-28AF14E7C11E}" type="pres">
      <dgm:prSet presAssocID="{00E45518-5F82-4EDC-9429-A7DBB364AA3C}" presName="horz1" presStyleCnt="0"/>
      <dgm:spPr/>
    </dgm:pt>
    <dgm:pt modelId="{25F4D9A7-96D6-45F3-8041-E2162EF88275}" type="pres">
      <dgm:prSet presAssocID="{00E45518-5F82-4EDC-9429-A7DBB364AA3C}" presName="tx1" presStyleLbl="revTx" presStyleIdx="2" presStyleCnt="4"/>
      <dgm:spPr/>
    </dgm:pt>
    <dgm:pt modelId="{78E51594-FC1E-4A67-BA13-7415B78CF768}" type="pres">
      <dgm:prSet presAssocID="{00E45518-5F82-4EDC-9429-A7DBB364AA3C}" presName="vert1" presStyleCnt="0"/>
      <dgm:spPr/>
    </dgm:pt>
    <dgm:pt modelId="{EFCD5BB0-BFC1-485B-8D26-D0D57718D546}" type="pres">
      <dgm:prSet presAssocID="{5CA8119B-0061-4C14-BBEC-10C32FC7BCBC}" presName="thickLine" presStyleLbl="alignNode1" presStyleIdx="3" presStyleCnt="4"/>
      <dgm:spPr/>
    </dgm:pt>
    <dgm:pt modelId="{538775FF-B439-467B-A73C-4E467D4E0C84}" type="pres">
      <dgm:prSet presAssocID="{5CA8119B-0061-4C14-BBEC-10C32FC7BCBC}" presName="horz1" presStyleCnt="0"/>
      <dgm:spPr/>
    </dgm:pt>
    <dgm:pt modelId="{AF356CD0-2A86-4526-BC0A-33B1654AE87F}" type="pres">
      <dgm:prSet presAssocID="{5CA8119B-0061-4C14-BBEC-10C32FC7BCBC}" presName="tx1" presStyleLbl="revTx" presStyleIdx="3" presStyleCnt="4"/>
      <dgm:spPr/>
    </dgm:pt>
    <dgm:pt modelId="{BFCCE5F0-3D1F-40AE-8031-741E07B28EEC}" type="pres">
      <dgm:prSet presAssocID="{5CA8119B-0061-4C14-BBEC-10C32FC7BCBC}" presName="vert1" presStyleCnt="0"/>
      <dgm:spPr/>
    </dgm:pt>
  </dgm:ptLst>
  <dgm:cxnLst>
    <dgm:cxn modelId="{AA94CC23-DBAD-41A5-9524-F385C0B06EE8}" srcId="{EE60257F-D6AE-4B77-BE41-C806B80F9A61}" destId="{383E59FE-8399-46DA-8921-B6B3E7B2AEA4}" srcOrd="0" destOrd="0" parTransId="{15838572-3BE2-45F7-9886-19C15BD2DA62}" sibTransId="{3B66A6C4-0823-4359-BAF4-6604B6467121}"/>
    <dgm:cxn modelId="{B6D1F624-6631-43EF-864D-BCB9C3C104AC}" srcId="{EE60257F-D6AE-4B77-BE41-C806B80F9A61}" destId="{00E45518-5F82-4EDC-9429-A7DBB364AA3C}" srcOrd="2" destOrd="0" parTransId="{A38DB496-D2B4-40B1-A4D9-097435878766}" sibTransId="{FB961BDF-B3D5-420F-B5BE-F6D72F43C171}"/>
    <dgm:cxn modelId="{6ED95228-79FD-451A-B37F-A6D8203A84AC}" type="presOf" srcId="{EE60257F-D6AE-4B77-BE41-C806B80F9A61}" destId="{68ED49A3-1E7D-48AB-8771-D02480A8B320}" srcOrd="0" destOrd="0" presId="urn:microsoft.com/office/officeart/2008/layout/LinedList"/>
    <dgm:cxn modelId="{B1F6616C-3DC4-4E13-A02A-588DE88E2B17}" srcId="{EE60257F-D6AE-4B77-BE41-C806B80F9A61}" destId="{5CA8119B-0061-4C14-BBEC-10C32FC7BCBC}" srcOrd="3" destOrd="0" parTransId="{8C5423BB-440E-48AA-B79B-8442CF1002A3}" sibTransId="{4D2EBBE7-3E09-4D4A-ACDD-98E1423C8608}"/>
    <dgm:cxn modelId="{AA5A4A86-E5F5-4C30-B227-AAD4FCD57ED8}" type="presOf" srcId="{383E59FE-8399-46DA-8921-B6B3E7B2AEA4}" destId="{62DEC9F8-23CD-45AB-8B77-102BC8CC71E1}" srcOrd="0" destOrd="0" presId="urn:microsoft.com/office/officeart/2008/layout/LinedList"/>
    <dgm:cxn modelId="{5E610588-0A1A-4577-8D67-A3269CA4BAAC}" type="presOf" srcId="{5CA8119B-0061-4C14-BBEC-10C32FC7BCBC}" destId="{AF356CD0-2A86-4526-BC0A-33B1654AE87F}" srcOrd="0" destOrd="0" presId="urn:microsoft.com/office/officeart/2008/layout/LinedList"/>
    <dgm:cxn modelId="{E233BD9A-06DB-4FA6-84AB-447D329B845D}" type="presOf" srcId="{00E45518-5F82-4EDC-9429-A7DBB364AA3C}" destId="{25F4D9A7-96D6-45F3-8041-E2162EF88275}" srcOrd="0" destOrd="0" presId="urn:microsoft.com/office/officeart/2008/layout/LinedList"/>
    <dgm:cxn modelId="{F868D4CA-899C-4C5C-B60B-EAAEEFB5A185}" srcId="{EE60257F-D6AE-4B77-BE41-C806B80F9A61}" destId="{E6CEE26E-F0AA-41A9-99AA-28DACEBDDD94}" srcOrd="1" destOrd="0" parTransId="{ADFB8D67-7167-4C4A-A503-065B2ADB8119}" sibTransId="{605412F7-7C6B-46CD-AD17-A0835997AD7A}"/>
    <dgm:cxn modelId="{1D14B7F1-76DE-415C-9121-9968E79CAD1F}" type="presOf" srcId="{E6CEE26E-F0AA-41A9-99AA-28DACEBDDD94}" destId="{992D462C-1D2C-4163-95B1-AAAE7B9C39A3}" srcOrd="0" destOrd="0" presId="urn:microsoft.com/office/officeart/2008/layout/LinedList"/>
    <dgm:cxn modelId="{4966542C-7B1D-423D-939C-EB2B9532901D}" type="presParOf" srcId="{68ED49A3-1E7D-48AB-8771-D02480A8B320}" destId="{85B4ECF7-21FD-43FD-9486-DE8284B161CD}" srcOrd="0" destOrd="0" presId="urn:microsoft.com/office/officeart/2008/layout/LinedList"/>
    <dgm:cxn modelId="{61E4E73B-3875-4833-AEF8-286C44F4CFEB}" type="presParOf" srcId="{68ED49A3-1E7D-48AB-8771-D02480A8B320}" destId="{430EFF37-2820-41BD-B94D-82274E78F875}" srcOrd="1" destOrd="0" presId="urn:microsoft.com/office/officeart/2008/layout/LinedList"/>
    <dgm:cxn modelId="{8BD3DC56-3E03-4B3C-B54B-AE35AC540320}" type="presParOf" srcId="{430EFF37-2820-41BD-B94D-82274E78F875}" destId="{62DEC9F8-23CD-45AB-8B77-102BC8CC71E1}" srcOrd="0" destOrd="0" presId="urn:microsoft.com/office/officeart/2008/layout/LinedList"/>
    <dgm:cxn modelId="{17CF0450-62E4-4F75-A97E-DD8A6F8B844A}" type="presParOf" srcId="{430EFF37-2820-41BD-B94D-82274E78F875}" destId="{98260A78-C393-4F64-989A-29592A0FB5C9}" srcOrd="1" destOrd="0" presId="urn:microsoft.com/office/officeart/2008/layout/LinedList"/>
    <dgm:cxn modelId="{6A002C4D-1A39-4E8A-A3E4-1EBBA627B7E0}" type="presParOf" srcId="{68ED49A3-1E7D-48AB-8771-D02480A8B320}" destId="{68061ECE-7049-438C-B57A-378AB66F8B9C}" srcOrd="2" destOrd="0" presId="urn:microsoft.com/office/officeart/2008/layout/LinedList"/>
    <dgm:cxn modelId="{4125BD04-F139-44FC-A26A-5D6DC0DB3E69}" type="presParOf" srcId="{68ED49A3-1E7D-48AB-8771-D02480A8B320}" destId="{133C43C0-479E-42E0-86A1-D730A30A07C6}" srcOrd="3" destOrd="0" presId="urn:microsoft.com/office/officeart/2008/layout/LinedList"/>
    <dgm:cxn modelId="{E60DE5FD-A76B-4BE5-9153-FF5C48A4C7A9}" type="presParOf" srcId="{133C43C0-479E-42E0-86A1-D730A30A07C6}" destId="{992D462C-1D2C-4163-95B1-AAAE7B9C39A3}" srcOrd="0" destOrd="0" presId="urn:microsoft.com/office/officeart/2008/layout/LinedList"/>
    <dgm:cxn modelId="{0EB2BEC0-A376-43BC-89E6-BEC313B9C9DB}" type="presParOf" srcId="{133C43C0-479E-42E0-86A1-D730A30A07C6}" destId="{01AF65A3-50F3-4623-B020-3B1C40F1097E}" srcOrd="1" destOrd="0" presId="urn:microsoft.com/office/officeart/2008/layout/LinedList"/>
    <dgm:cxn modelId="{C9163DFE-7CAE-4BFD-AC2A-88B5A7F17980}" type="presParOf" srcId="{68ED49A3-1E7D-48AB-8771-D02480A8B320}" destId="{22A6C75E-6E08-483D-A13C-F596850817A6}" srcOrd="4" destOrd="0" presId="urn:microsoft.com/office/officeart/2008/layout/LinedList"/>
    <dgm:cxn modelId="{6E16A2A8-2242-414B-820B-B79480ECA643}" type="presParOf" srcId="{68ED49A3-1E7D-48AB-8771-D02480A8B320}" destId="{A18DBEBB-CC5C-4B96-8E90-28AF14E7C11E}" srcOrd="5" destOrd="0" presId="urn:microsoft.com/office/officeart/2008/layout/LinedList"/>
    <dgm:cxn modelId="{4B3CF9BB-C521-42A1-9633-5C3DB9401CE3}" type="presParOf" srcId="{A18DBEBB-CC5C-4B96-8E90-28AF14E7C11E}" destId="{25F4D9A7-96D6-45F3-8041-E2162EF88275}" srcOrd="0" destOrd="0" presId="urn:microsoft.com/office/officeart/2008/layout/LinedList"/>
    <dgm:cxn modelId="{5891BBAB-E861-4665-985D-1F175F61296B}" type="presParOf" srcId="{A18DBEBB-CC5C-4B96-8E90-28AF14E7C11E}" destId="{78E51594-FC1E-4A67-BA13-7415B78CF768}" srcOrd="1" destOrd="0" presId="urn:microsoft.com/office/officeart/2008/layout/LinedList"/>
    <dgm:cxn modelId="{6C0E5001-8B31-4286-8230-4EE1754697CC}" type="presParOf" srcId="{68ED49A3-1E7D-48AB-8771-D02480A8B320}" destId="{EFCD5BB0-BFC1-485B-8D26-D0D57718D546}" srcOrd="6" destOrd="0" presId="urn:microsoft.com/office/officeart/2008/layout/LinedList"/>
    <dgm:cxn modelId="{C97F2D9A-F486-4E7E-A8F1-B4618666AF68}" type="presParOf" srcId="{68ED49A3-1E7D-48AB-8771-D02480A8B320}" destId="{538775FF-B439-467B-A73C-4E467D4E0C84}" srcOrd="7" destOrd="0" presId="urn:microsoft.com/office/officeart/2008/layout/LinedList"/>
    <dgm:cxn modelId="{FD85BAB6-13EC-464A-8EE6-12A81FAD9677}" type="presParOf" srcId="{538775FF-B439-467B-A73C-4E467D4E0C84}" destId="{AF356CD0-2A86-4526-BC0A-33B1654AE87F}" srcOrd="0" destOrd="0" presId="urn:microsoft.com/office/officeart/2008/layout/LinedList"/>
    <dgm:cxn modelId="{18A64CC1-488B-4A11-99E5-130F7D663A68}" type="presParOf" srcId="{538775FF-B439-467B-A73C-4E467D4E0C84}" destId="{BFCCE5F0-3D1F-40AE-8031-741E07B28EE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B2B454-1F6D-44F6-A455-068BE7A09F7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22CE85-3CF9-4145-87B3-46A18CCFDC58}">
      <dgm:prSet/>
      <dgm:spPr/>
      <dgm:t>
        <a:bodyPr/>
        <a:lstStyle/>
        <a:p>
          <a:r>
            <a:rPr lang="nl-NL" dirty="0"/>
            <a:t>Componenten.</a:t>
          </a:r>
          <a:endParaRPr lang="en-US" dirty="0"/>
        </a:p>
      </dgm:t>
    </dgm:pt>
    <dgm:pt modelId="{610719AB-FE64-468A-8589-EB99C1D42B3C}" type="parTrans" cxnId="{3135DABA-1D0A-4F41-819C-3B0160FB441C}">
      <dgm:prSet/>
      <dgm:spPr/>
      <dgm:t>
        <a:bodyPr/>
        <a:lstStyle/>
        <a:p>
          <a:endParaRPr lang="en-US"/>
        </a:p>
      </dgm:t>
    </dgm:pt>
    <dgm:pt modelId="{2AE8DA4A-374E-4F2C-ADE8-32F56721C6A1}" type="sibTrans" cxnId="{3135DABA-1D0A-4F41-819C-3B0160FB441C}">
      <dgm:prSet/>
      <dgm:spPr/>
      <dgm:t>
        <a:bodyPr/>
        <a:lstStyle/>
        <a:p>
          <a:endParaRPr lang="en-US"/>
        </a:p>
      </dgm:t>
    </dgm:pt>
    <dgm:pt modelId="{A0AAA8D5-FCFA-452C-8ABB-6DF8B728907B}">
      <dgm:prSet/>
      <dgm:spPr/>
      <dgm:t>
        <a:bodyPr/>
        <a:lstStyle/>
        <a:p>
          <a:pPr rtl="0"/>
          <a:r>
            <a:rPr lang="nl-NL" dirty="0"/>
            <a:t>Automatische tabellen</a:t>
          </a:r>
          <a:endParaRPr lang="en-US" dirty="0"/>
        </a:p>
      </dgm:t>
    </dgm:pt>
    <dgm:pt modelId="{E96FCB17-595C-4E06-A77C-8E5BEF03AC4B}" type="parTrans" cxnId="{DA6ECEAE-A248-4BB9-99DE-E5AD38101CD5}">
      <dgm:prSet/>
      <dgm:spPr/>
      <dgm:t>
        <a:bodyPr/>
        <a:lstStyle/>
        <a:p>
          <a:endParaRPr lang="en-US"/>
        </a:p>
      </dgm:t>
    </dgm:pt>
    <dgm:pt modelId="{2081D798-A111-4925-BF19-F7C25D52112A}" type="sibTrans" cxnId="{DA6ECEAE-A248-4BB9-99DE-E5AD38101CD5}">
      <dgm:prSet/>
      <dgm:spPr/>
      <dgm:t>
        <a:bodyPr/>
        <a:lstStyle/>
        <a:p>
          <a:endParaRPr lang="en-US"/>
        </a:p>
      </dgm:t>
    </dgm:pt>
    <dgm:pt modelId="{9C3891EC-D5EF-413D-A1CA-73B176CA7A43}">
      <dgm:prSet/>
      <dgm:spPr/>
      <dgm:t>
        <a:bodyPr/>
        <a:lstStyle/>
        <a:p>
          <a:r>
            <a:rPr lang="nl-NL" dirty="0"/>
            <a:t>Dashboard elementen</a:t>
          </a:r>
          <a:endParaRPr lang="en-US" dirty="0"/>
        </a:p>
      </dgm:t>
    </dgm:pt>
    <dgm:pt modelId="{983144A1-7346-4DBA-8F21-CBC99E892F36}" type="parTrans" cxnId="{F23C57FA-EC87-48A4-B692-88C3F0FD3457}">
      <dgm:prSet/>
      <dgm:spPr/>
      <dgm:t>
        <a:bodyPr/>
        <a:lstStyle/>
        <a:p>
          <a:endParaRPr lang="en-US"/>
        </a:p>
      </dgm:t>
    </dgm:pt>
    <dgm:pt modelId="{B21DF7A7-3ED9-4714-9551-A354B4BDD346}" type="sibTrans" cxnId="{F23C57FA-EC87-48A4-B692-88C3F0FD3457}">
      <dgm:prSet/>
      <dgm:spPr/>
      <dgm:t>
        <a:bodyPr/>
        <a:lstStyle/>
        <a:p>
          <a:endParaRPr lang="en-US"/>
        </a:p>
      </dgm:t>
    </dgm:pt>
    <dgm:pt modelId="{7E5AECD7-860B-4252-ABC4-D2E71AA36B37}">
      <dgm:prSet/>
      <dgm:spPr/>
      <dgm:t>
        <a:bodyPr/>
        <a:lstStyle/>
        <a:p>
          <a:r>
            <a:rPr lang="nl-NL" dirty="0" err="1"/>
            <a:t>Futureproof</a:t>
          </a:r>
          <a:r>
            <a:rPr lang="nl-NL" dirty="0"/>
            <a:t> tegen databank </a:t>
          </a:r>
          <a:r>
            <a:rPr lang="nl-NL" dirty="0">
              <a:latin typeface="Sabon Next LT"/>
            </a:rPr>
            <a:t>veranderingen</a:t>
          </a:r>
          <a:endParaRPr lang="en-US" dirty="0"/>
        </a:p>
      </dgm:t>
    </dgm:pt>
    <dgm:pt modelId="{901FC687-B7C3-4CAC-823D-3E17019AF825}" type="parTrans" cxnId="{5C036FED-8D98-4DDB-A9E9-5D1159F3FB6A}">
      <dgm:prSet/>
      <dgm:spPr/>
      <dgm:t>
        <a:bodyPr/>
        <a:lstStyle/>
        <a:p>
          <a:endParaRPr lang="en-US"/>
        </a:p>
      </dgm:t>
    </dgm:pt>
    <dgm:pt modelId="{78387190-4D87-48B1-A73E-D8DF62DCDEF2}" type="sibTrans" cxnId="{5C036FED-8D98-4DDB-A9E9-5D1159F3FB6A}">
      <dgm:prSet/>
      <dgm:spPr/>
      <dgm:t>
        <a:bodyPr/>
        <a:lstStyle/>
        <a:p>
          <a:endParaRPr lang="en-US"/>
        </a:p>
      </dgm:t>
    </dgm:pt>
    <dgm:pt modelId="{39C582BE-E0A1-4D73-B88A-593DD7507598}">
      <dgm:prSet/>
      <dgm:spPr/>
      <dgm:t>
        <a:bodyPr/>
        <a:lstStyle/>
        <a:p>
          <a:r>
            <a:rPr lang="nl-NL" dirty="0"/>
            <a:t>Dashboards</a:t>
          </a:r>
          <a:endParaRPr lang="en-US" dirty="0"/>
        </a:p>
      </dgm:t>
    </dgm:pt>
    <dgm:pt modelId="{8B9DC80A-AE80-4D25-9D45-9DEF70B9798E}" type="parTrans" cxnId="{D5B7911A-FCFF-4BEE-8BA1-3FC7FA701D8B}">
      <dgm:prSet/>
      <dgm:spPr/>
      <dgm:t>
        <a:bodyPr/>
        <a:lstStyle/>
        <a:p>
          <a:endParaRPr lang="en-US"/>
        </a:p>
      </dgm:t>
    </dgm:pt>
    <dgm:pt modelId="{0E73BED7-BF36-4730-93DD-3D8EBC9DB032}" type="sibTrans" cxnId="{D5B7911A-FCFF-4BEE-8BA1-3FC7FA701D8B}">
      <dgm:prSet/>
      <dgm:spPr/>
      <dgm:t>
        <a:bodyPr/>
        <a:lstStyle/>
        <a:p>
          <a:endParaRPr lang="en-US"/>
        </a:p>
      </dgm:t>
    </dgm:pt>
    <dgm:pt modelId="{2FD83D83-0ACC-4FE3-AFB2-8CFB3DF88E84}">
      <dgm:prSet/>
      <dgm:spPr/>
      <dgm:t>
        <a:bodyPr/>
        <a:lstStyle/>
        <a:p>
          <a:pPr rtl="0"/>
          <a:r>
            <a:rPr lang="nl-NL" dirty="0"/>
            <a:t>Eerste </a:t>
          </a:r>
          <a:r>
            <a:rPr lang="nl-NL" dirty="0">
              <a:latin typeface="Sabon Next LT"/>
            </a:rPr>
            <a:t>versie </a:t>
          </a:r>
          <a:r>
            <a:rPr lang="nl-NL" dirty="0"/>
            <a:t>af</a:t>
          </a:r>
          <a:endParaRPr lang="en-US" dirty="0">
            <a:latin typeface="Sabon Next LT"/>
          </a:endParaRPr>
        </a:p>
      </dgm:t>
    </dgm:pt>
    <dgm:pt modelId="{C2122161-BEFB-4AA5-8A44-B9D397EDE49B}" type="parTrans" cxnId="{B8483B17-45C6-4C90-9344-7F266CD17566}">
      <dgm:prSet/>
      <dgm:spPr/>
      <dgm:t>
        <a:bodyPr/>
        <a:lstStyle/>
        <a:p>
          <a:endParaRPr lang="en-US"/>
        </a:p>
      </dgm:t>
    </dgm:pt>
    <dgm:pt modelId="{E4A68AB0-238E-4349-9DF3-43FB67A4E47F}" type="sibTrans" cxnId="{B8483B17-45C6-4C90-9344-7F266CD17566}">
      <dgm:prSet/>
      <dgm:spPr/>
      <dgm:t>
        <a:bodyPr/>
        <a:lstStyle/>
        <a:p>
          <a:endParaRPr lang="en-US"/>
        </a:p>
      </dgm:t>
    </dgm:pt>
    <dgm:pt modelId="{02F7F45B-66FF-4DCC-8297-0107DDCC81D7}">
      <dgm:prSet/>
      <dgm:spPr/>
      <dgm:t>
        <a:bodyPr/>
        <a:lstStyle/>
        <a:p>
          <a:r>
            <a:rPr lang="nl-NL" dirty="0"/>
            <a:t>Toegang tot alle gerelateerde tabellen</a:t>
          </a:r>
          <a:endParaRPr lang="en-US" dirty="0" err="1"/>
        </a:p>
      </dgm:t>
    </dgm:pt>
    <dgm:pt modelId="{F2DC6FBA-A7AE-4A43-A763-71F4F9E48BA6}" type="parTrans" cxnId="{D705DEC0-BD2E-4CC5-B288-C178BFDC052F}">
      <dgm:prSet/>
      <dgm:spPr/>
      <dgm:t>
        <a:bodyPr/>
        <a:lstStyle/>
        <a:p>
          <a:endParaRPr lang="en-US"/>
        </a:p>
      </dgm:t>
    </dgm:pt>
    <dgm:pt modelId="{5D5B466A-33B1-4FB7-8535-631A98E9935F}" type="sibTrans" cxnId="{D705DEC0-BD2E-4CC5-B288-C178BFDC052F}">
      <dgm:prSet/>
      <dgm:spPr/>
      <dgm:t>
        <a:bodyPr/>
        <a:lstStyle/>
        <a:p>
          <a:endParaRPr lang="en-US"/>
        </a:p>
      </dgm:t>
    </dgm:pt>
    <dgm:pt modelId="{F377FDD3-9570-48A1-A892-F32D783663A8}">
      <dgm:prSet phldr="0"/>
      <dgm:spPr/>
      <dgm:t>
        <a:bodyPr/>
        <a:lstStyle/>
        <a:p>
          <a:pPr rtl="0"/>
          <a:r>
            <a:rPr lang="nl-NL" dirty="0">
              <a:latin typeface="Sabon Next LT"/>
            </a:rPr>
            <a:t>Uitgebreide documentatie.</a:t>
          </a:r>
        </a:p>
      </dgm:t>
    </dgm:pt>
    <dgm:pt modelId="{8E72BE48-399D-4DD8-B802-B9457EF44654}" type="parTrans" cxnId="{D4B68D67-E10C-45E0-A141-E842C0A50AEF}">
      <dgm:prSet/>
      <dgm:spPr/>
    </dgm:pt>
    <dgm:pt modelId="{E91C6A91-FCCE-484C-B393-22B327EC21AA}" type="sibTrans" cxnId="{D4B68D67-E10C-45E0-A141-E842C0A50AEF}">
      <dgm:prSet/>
      <dgm:spPr/>
    </dgm:pt>
    <dgm:pt modelId="{4944B20C-51D1-4FB3-9268-7A2ACD6F8722}">
      <dgm:prSet phldr="0"/>
      <dgm:spPr/>
      <dgm:t>
        <a:bodyPr/>
        <a:lstStyle/>
        <a:p>
          <a:pPr rtl="0"/>
          <a:r>
            <a:rPr lang="nl-NL" dirty="0" err="1">
              <a:latin typeface="Sabon Next LT"/>
            </a:rPr>
            <a:t>Inhouse</a:t>
          </a:r>
          <a:r>
            <a:rPr lang="nl-NL" dirty="0">
              <a:latin typeface="Sabon Next LT"/>
            </a:rPr>
            <a:t> internationalisatie oplossing</a:t>
          </a:r>
        </a:p>
      </dgm:t>
    </dgm:pt>
    <dgm:pt modelId="{949A6CBA-B99B-47D5-804A-E14BFB6489AD}" type="parTrans" cxnId="{DE75EF67-06E3-4CEE-ADD5-21A7AB6970DF}">
      <dgm:prSet/>
      <dgm:spPr/>
    </dgm:pt>
    <dgm:pt modelId="{EBA1E5DC-753E-4B77-8403-73CBD08A9897}" type="sibTrans" cxnId="{DE75EF67-06E3-4CEE-ADD5-21A7AB6970DF}">
      <dgm:prSet/>
      <dgm:spPr/>
    </dgm:pt>
    <dgm:pt modelId="{CB6BEF1C-E996-44FF-95B7-732571AD62E8}" type="pres">
      <dgm:prSet presAssocID="{7EB2B454-1F6D-44F6-A455-068BE7A09F74}" presName="linear" presStyleCnt="0">
        <dgm:presLayoutVars>
          <dgm:dir/>
          <dgm:animLvl val="lvl"/>
          <dgm:resizeHandles val="exact"/>
        </dgm:presLayoutVars>
      </dgm:prSet>
      <dgm:spPr/>
    </dgm:pt>
    <dgm:pt modelId="{69E05951-B2E4-485D-A1AB-B8AA00591F56}" type="pres">
      <dgm:prSet presAssocID="{A222CE85-3CF9-4145-87B3-46A18CCFDC58}" presName="parentLin" presStyleCnt="0"/>
      <dgm:spPr/>
    </dgm:pt>
    <dgm:pt modelId="{693555B4-5849-4FE4-9E42-BBF5328A2EE7}" type="pres">
      <dgm:prSet presAssocID="{A222CE85-3CF9-4145-87B3-46A18CCFDC58}" presName="parentLeftMargin" presStyleLbl="node1" presStyleIdx="0" presStyleCnt="2"/>
      <dgm:spPr/>
    </dgm:pt>
    <dgm:pt modelId="{A54A5C01-34CD-4AB0-8BDD-2E1657DD422D}" type="pres">
      <dgm:prSet presAssocID="{A222CE85-3CF9-4145-87B3-46A18CCFDC5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653FD74-93A0-4592-B5FA-DCFBBF2BBDD4}" type="pres">
      <dgm:prSet presAssocID="{A222CE85-3CF9-4145-87B3-46A18CCFDC58}" presName="negativeSpace" presStyleCnt="0"/>
      <dgm:spPr/>
    </dgm:pt>
    <dgm:pt modelId="{3548A1B8-9EC8-4269-A07D-42C68679D0E2}" type="pres">
      <dgm:prSet presAssocID="{A222CE85-3CF9-4145-87B3-46A18CCFDC58}" presName="childText" presStyleLbl="conFgAcc1" presStyleIdx="0" presStyleCnt="2">
        <dgm:presLayoutVars>
          <dgm:bulletEnabled val="1"/>
        </dgm:presLayoutVars>
      </dgm:prSet>
      <dgm:spPr/>
    </dgm:pt>
    <dgm:pt modelId="{7817C111-1936-48E8-9AF1-F5277B9B3D25}" type="pres">
      <dgm:prSet presAssocID="{2AE8DA4A-374E-4F2C-ADE8-32F56721C6A1}" presName="spaceBetweenRectangles" presStyleCnt="0"/>
      <dgm:spPr/>
    </dgm:pt>
    <dgm:pt modelId="{2CA59534-9E6D-4CE7-916A-0341E8D2CACC}" type="pres">
      <dgm:prSet presAssocID="{39C582BE-E0A1-4D73-B88A-593DD7507598}" presName="parentLin" presStyleCnt="0"/>
      <dgm:spPr/>
    </dgm:pt>
    <dgm:pt modelId="{3C836F93-A869-4D6C-98EA-C523AE91FC5E}" type="pres">
      <dgm:prSet presAssocID="{39C582BE-E0A1-4D73-B88A-593DD7507598}" presName="parentLeftMargin" presStyleLbl="node1" presStyleIdx="0" presStyleCnt="2"/>
      <dgm:spPr/>
    </dgm:pt>
    <dgm:pt modelId="{DF353CA0-DCFF-4A07-8CCF-672DF9AC611F}" type="pres">
      <dgm:prSet presAssocID="{39C582BE-E0A1-4D73-B88A-593DD750759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9E2DB69-4202-417E-8E9D-488F5084C4BE}" type="pres">
      <dgm:prSet presAssocID="{39C582BE-E0A1-4D73-B88A-593DD7507598}" presName="negativeSpace" presStyleCnt="0"/>
      <dgm:spPr/>
    </dgm:pt>
    <dgm:pt modelId="{C2B7F84A-EAAB-47DC-AB13-154CE3AC9DA5}" type="pres">
      <dgm:prSet presAssocID="{39C582BE-E0A1-4D73-B88A-593DD750759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8483B17-45C6-4C90-9344-7F266CD17566}" srcId="{39C582BE-E0A1-4D73-B88A-593DD7507598}" destId="{2FD83D83-0ACC-4FE3-AFB2-8CFB3DF88E84}" srcOrd="0" destOrd="0" parTransId="{C2122161-BEFB-4AA5-8A44-B9D397EDE49B}" sibTransId="{E4A68AB0-238E-4349-9DF3-43FB67A4E47F}"/>
    <dgm:cxn modelId="{D5B7911A-FCFF-4BEE-8BA1-3FC7FA701D8B}" srcId="{7EB2B454-1F6D-44F6-A455-068BE7A09F74}" destId="{39C582BE-E0A1-4D73-B88A-593DD7507598}" srcOrd="1" destOrd="0" parTransId="{8B9DC80A-AE80-4D25-9D45-9DEF70B9798E}" sibTransId="{0E73BED7-BF36-4730-93DD-3D8EBC9DB032}"/>
    <dgm:cxn modelId="{2CD4641D-211E-49FD-A2E6-7EC0351DF38A}" type="presOf" srcId="{02F7F45B-66FF-4DCC-8297-0107DDCC81D7}" destId="{C2B7F84A-EAAB-47DC-AB13-154CE3AC9DA5}" srcOrd="0" destOrd="1" presId="urn:microsoft.com/office/officeart/2005/8/layout/list1"/>
    <dgm:cxn modelId="{A2817E3B-F79A-4177-B82F-05990055C1C1}" type="presOf" srcId="{7E5AECD7-860B-4252-ABC4-D2E71AA36B37}" destId="{3548A1B8-9EC8-4269-A07D-42C68679D0E2}" srcOrd="0" destOrd="2" presId="urn:microsoft.com/office/officeart/2005/8/layout/list1"/>
    <dgm:cxn modelId="{F9768D42-DD58-4F20-8A3E-EF47DC502273}" type="presOf" srcId="{4944B20C-51D1-4FB3-9268-7A2ACD6F8722}" destId="{C2B7F84A-EAAB-47DC-AB13-154CE3AC9DA5}" srcOrd="0" destOrd="2" presId="urn:microsoft.com/office/officeart/2005/8/layout/list1"/>
    <dgm:cxn modelId="{D4B68D67-E10C-45E0-A141-E842C0A50AEF}" srcId="{A222CE85-3CF9-4145-87B3-46A18CCFDC58}" destId="{F377FDD3-9570-48A1-A892-F32D783663A8}" srcOrd="3" destOrd="0" parTransId="{8E72BE48-399D-4DD8-B802-B9457EF44654}" sibTransId="{E91C6A91-FCCE-484C-B393-22B327EC21AA}"/>
    <dgm:cxn modelId="{DE75EF67-06E3-4CEE-ADD5-21A7AB6970DF}" srcId="{39C582BE-E0A1-4D73-B88A-593DD7507598}" destId="{4944B20C-51D1-4FB3-9268-7A2ACD6F8722}" srcOrd="2" destOrd="0" parTransId="{949A6CBA-B99B-47D5-804A-E14BFB6489AD}" sibTransId="{EBA1E5DC-753E-4B77-8403-73CBD08A9897}"/>
    <dgm:cxn modelId="{04D1E06C-A8F3-413D-ACF1-6DA88BA20A31}" type="presOf" srcId="{A222CE85-3CF9-4145-87B3-46A18CCFDC58}" destId="{693555B4-5849-4FE4-9E42-BBF5328A2EE7}" srcOrd="0" destOrd="0" presId="urn:microsoft.com/office/officeart/2005/8/layout/list1"/>
    <dgm:cxn modelId="{91FF8B52-E14B-4CA1-A016-0F5E0AB04964}" type="presOf" srcId="{A222CE85-3CF9-4145-87B3-46A18CCFDC58}" destId="{A54A5C01-34CD-4AB0-8BDD-2E1657DD422D}" srcOrd="1" destOrd="0" presId="urn:microsoft.com/office/officeart/2005/8/layout/list1"/>
    <dgm:cxn modelId="{F620B093-4A67-4907-B455-710FCAF1138C}" type="presOf" srcId="{7EB2B454-1F6D-44F6-A455-068BE7A09F74}" destId="{CB6BEF1C-E996-44FF-95B7-732571AD62E8}" srcOrd="0" destOrd="0" presId="urn:microsoft.com/office/officeart/2005/8/layout/list1"/>
    <dgm:cxn modelId="{BD4AD6A6-30A3-4D89-9BAB-3D24506BCAF6}" type="presOf" srcId="{F377FDD3-9570-48A1-A892-F32D783663A8}" destId="{3548A1B8-9EC8-4269-A07D-42C68679D0E2}" srcOrd="0" destOrd="3" presId="urn:microsoft.com/office/officeart/2005/8/layout/list1"/>
    <dgm:cxn modelId="{DA6ECEAE-A248-4BB9-99DE-E5AD38101CD5}" srcId="{A222CE85-3CF9-4145-87B3-46A18CCFDC58}" destId="{A0AAA8D5-FCFA-452C-8ABB-6DF8B728907B}" srcOrd="0" destOrd="0" parTransId="{E96FCB17-595C-4E06-A77C-8E5BEF03AC4B}" sibTransId="{2081D798-A111-4925-BF19-F7C25D52112A}"/>
    <dgm:cxn modelId="{072997B7-260D-4683-9E0E-BA9B3F7A56C5}" type="presOf" srcId="{39C582BE-E0A1-4D73-B88A-593DD7507598}" destId="{3C836F93-A869-4D6C-98EA-C523AE91FC5E}" srcOrd="0" destOrd="0" presId="urn:microsoft.com/office/officeart/2005/8/layout/list1"/>
    <dgm:cxn modelId="{3135DABA-1D0A-4F41-819C-3B0160FB441C}" srcId="{7EB2B454-1F6D-44F6-A455-068BE7A09F74}" destId="{A222CE85-3CF9-4145-87B3-46A18CCFDC58}" srcOrd="0" destOrd="0" parTransId="{610719AB-FE64-468A-8589-EB99C1D42B3C}" sibTransId="{2AE8DA4A-374E-4F2C-ADE8-32F56721C6A1}"/>
    <dgm:cxn modelId="{D705DEC0-BD2E-4CC5-B288-C178BFDC052F}" srcId="{39C582BE-E0A1-4D73-B88A-593DD7507598}" destId="{02F7F45B-66FF-4DCC-8297-0107DDCC81D7}" srcOrd="1" destOrd="0" parTransId="{F2DC6FBA-A7AE-4A43-A763-71F4F9E48BA6}" sibTransId="{5D5B466A-33B1-4FB7-8535-631A98E9935F}"/>
    <dgm:cxn modelId="{3559B7EB-42CF-4EB2-8E40-53EB6FE426F4}" type="presOf" srcId="{A0AAA8D5-FCFA-452C-8ABB-6DF8B728907B}" destId="{3548A1B8-9EC8-4269-A07D-42C68679D0E2}" srcOrd="0" destOrd="0" presId="urn:microsoft.com/office/officeart/2005/8/layout/list1"/>
    <dgm:cxn modelId="{5C036FED-8D98-4DDB-A9E9-5D1159F3FB6A}" srcId="{A222CE85-3CF9-4145-87B3-46A18CCFDC58}" destId="{7E5AECD7-860B-4252-ABC4-D2E71AA36B37}" srcOrd="2" destOrd="0" parTransId="{901FC687-B7C3-4CAC-823D-3E17019AF825}" sibTransId="{78387190-4D87-48B1-A73E-D8DF62DCDEF2}"/>
    <dgm:cxn modelId="{C5C58EF0-15A0-4BD7-9474-32E2082484C3}" type="presOf" srcId="{9C3891EC-D5EF-413D-A1CA-73B176CA7A43}" destId="{3548A1B8-9EC8-4269-A07D-42C68679D0E2}" srcOrd="0" destOrd="1" presId="urn:microsoft.com/office/officeart/2005/8/layout/list1"/>
    <dgm:cxn modelId="{561B1FF9-43FD-4F36-9473-4D2247014AFD}" type="presOf" srcId="{2FD83D83-0ACC-4FE3-AFB2-8CFB3DF88E84}" destId="{C2B7F84A-EAAB-47DC-AB13-154CE3AC9DA5}" srcOrd="0" destOrd="0" presId="urn:microsoft.com/office/officeart/2005/8/layout/list1"/>
    <dgm:cxn modelId="{F23C57FA-EC87-48A4-B692-88C3F0FD3457}" srcId="{A222CE85-3CF9-4145-87B3-46A18CCFDC58}" destId="{9C3891EC-D5EF-413D-A1CA-73B176CA7A43}" srcOrd="1" destOrd="0" parTransId="{983144A1-7346-4DBA-8F21-CBC99E892F36}" sibTransId="{B21DF7A7-3ED9-4714-9551-A354B4BDD346}"/>
    <dgm:cxn modelId="{6313B4FB-B236-4E58-8E55-6BFAA64EB5AF}" type="presOf" srcId="{39C582BE-E0A1-4D73-B88A-593DD7507598}" destId="{DF353CA0-DCFF-4A07-8CCF-672DF9AC611F}" srcOrd="1" destOrd="0" presId="urn:microsoft.com/office/officeart/2005/8/layout/list1"/>
    <dgm:cxn modelId="{9F7765E6-B8B5-4C65-A74B-DC43A2953F0A}" type="presParOf" srcId="{CB6BEF1C-E996-44FF-95B7-732571AD62E8}" destId="{69E05951-B2E4-485D-A1AB-B8AA00591F56}" srcOrd="0" destOrd="0" presId="urn:microsoft.com/office/officeart/2005/8/layout/list1"/>
    <dgm:cxn modelId="{2B083516-0AB9-429E-AAC6-AB3964F3DC00}" type="presParOf" srcId="{69E05951-B2E4-485D-A1AB-B8AA00591F56}" destId="{693555B4-5849-4FE4-9E42-BBF5328A2EE7}" srcOrd="0" destOrd="0" presId="urn:microsoft.com/office/officeart/2005/8/layout/list1"/>
    <dgm:cxn modelId="{3848F122-9C72-44D3-81DC-3C7588DB3426}" type="presParOf" srcId="{69E05951-B2E4-485D-A1AB-B8AA00591F56}" destId="{A54A5C01-34CD-4AB0-8BDD-2E1657DD422D}" srcOrd="1" destOrd="0" presId="urn:microsoft.com/office/officeart/2005/8/layout/list1"/>
    <dgm:cxn modelId="{3A9D1E22-B659-48DC-A555-5C1DF224CDCA}" type="presParOf" srcId="{CB6BEF1C-E996-44FF-95B7-732571AD62E8}" destId="{D653FD74-93A0-4592-B5FA-DCFBBF2BBDD4}" srcOrd="1" destOrd="0" presId="urn:microsoft.com/office/officeart/2005/8/layout/list1"/>
    <dgm:cxn modelId="{2E235475-6E98-4A5B-B93C-A44D86C40FD8}" type="presParOf" srcId="{CB6BEF1C-E996-44FF-95B7-732571AD62E8}" destId="{3548A1B8-9EC8-4269-A07D-42C68679D0E2}" srcOrd="2" destOrd="0" presId="urn:microsoft.com/office/officeart/2005/8/layout/list1"/>
    <dgm:cxn modelId="{CE5413D6-2A91-477A-8F79-F2E1C2FA461B}" type="presParOf" srcId="{CB6BEF1C-E996-44FF-95B7-732571AD62E8}" destId="{7817C111-1936-48E8-9AF1-F5277B9B3D25}" srcOrd="3" destOrd="0" presId="urn:microsoft.com/office/officeart/2005/8/layout/list1"/>
    <dgm:cxn modelId="{8098C4D1-FB16-4596-8545-719832BE2810}" type="presParOf" srcId="{CB6BEF1C-E996-44FF-95B7-732571AD62E8}" destId="{2CA59534-9E6D-4CE7-916A-0341E8D2CACC}" srcOrd="4" destOrd="0" presId="urn:microsoft.com/office/officeart/2005/8/layout/list1"/>
    <dgm:cxn modelId="{93F272F9-35BC-4889-9C70-64C28580718E}" type="presParOf" srcId="{2CA59534-9E6D-4CE7-916A-0341E8D2CACC}" destId="{3C836F93-A869-4D6C-98EA-C523AE91FC5E}" srcOrd="0" destOrd="0" presId="urn:microsoft.com/office/officeart/2005/8/layout/list1"/>
    <dgm:cxn modelId="{30FCBCEA-47FD-45A9-A376-A273636BED14}" type="presParOf" srcId="{2CA59534-9E6D-4CE7-916A-0341E8D2CACC}" destId="{DF353CA0-DCFF-4A07-8CCF-672DF9AC611F}" srcOrd="1" destOrd="0" presId="urn:microsoft.com/office/officeart/2005/8/layout/list1"/>
    <dgm:cxn modelId="{1AB6047F-CF6B-45F9-B0C2-2D82E7314BF1}" type="presParOf" srcId="{CB6BEF1C-E996-44FF-95B7-732571AD62E8}" destId="{A9E2DB69-4202-417E-8E9D-488F5084C4BE}" srcOrd="5" destOrd="0" presId="urn:microsoft.com/office/officeart/2005/8/layout/list1"/>
    <dgm:cxn modelId="{5284F589-1B3F-4925-8534-6E6F6BC4995A}" type="presParOf" srcId="{CB6BEF1C-E996-44FF-95B7-732571AD62E8}" destId="{C2B7F84A-EAAB-47DC-AB13-154CE3AC9DA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BAE6C1-7896-4304-891B-24AABF4A8C9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32B0022-9A4A-4CF4-B496-19C0B46E1DCB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dirty="0"/>
            <a:t>Productie-klare website</a:t>
          </a:r>
          <a:endParaRPr lang="en-US" dirty="0"/>
        </a:p>
      </dgm:t>
    </dgm:pt>
    <dgm:pt modelId="{289C1A52-EB4F-4097-8CF7-2EB8BF40588C}" type="parTrans" cxnId="{1B137AA7-E04D-4943-9EEF-4D67E59EB2D1}">
      <dgm:prSet/>
      <dgm:spPr/>
      <dgm:t>
        <a:bodyPr/>
        <a:lstStyle/>
        <a:p>
          <a:endParaRPr lang="en-US"/>
        </a:p>
      </dgm:t>
    </dgm:pt>
    <dgm:pt modelId="{EB1C445F-5ABB-46CA-B7BB-A4ABA898DD79}" type="sibTrans" cxnId="{1B137AA7-E04D-4943-9EEF-4D67E59EB2D1}">
      <dgm:prSet/>
      <dgm:spPr/>
      <dgm:t>
        <a:bodyPr/>
        <a:lstStyle/>
        <a:p>
          <a:endParaRPr lang="en-US"/>
        </a:p>
      </dgm:t>
    </dgm:pt>
    <dgm:pt modelId="{D3C47B46-C394-43AA-AEB6-6751107B13EC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dirty="0"/>
            <a:t>Integratie met </a:t>
          </a:r>
          <a:r>
            <a:rPr lang="nl-NL" dirty="0" err="1"/>
            <a:t>OpenProject</a:t>
          </a:r>
          <a:endParaRPr lang="en-US" dirty="0" err="1"/>
        </a:p>
      </dgm:t>
    </dgm:pt>
    <dgm:pt modelId="{43595ADD-098A-47AD-80F5-5CF7A261F3F9}" type="parTrans" cxnId="{D15EE8D6-486F-40A1-92BA-B0EAA8F336CE}">
      <dgm:prSet/>
      <dgm:spPr/>
      <dgm:t>
        <a:bodyPr/>
        <a:lstStyle/>
        <a:p>
          <a:endParaRPr lang="en-US"/>
        </a:p>
      </dgm:t>
    </dgm:pt>
    <dgm:pt modelId="{C3DF14BC-494D-424E-A190-872D37C2F53A}" type="sibTrans" cxnId="{D15EE8D6-486F-40A1-92BA-B0EAA8F336CE}">
      <dgm:prSet/>
      <dgm:spPr/>
      <dgm:t>
        <a:bodyPr/>
        <a:lstStyle/>
        <a:p>
          <a:endParaRPr lang="en-US"/>
        </a:p>
      </dgm:t>
    </dgm:pt>
    <dgm:pt modelId="{7C53590C-7BDA-4683-AFA8-C8908730F3C8}" type="pres">
      <dgm:prSet presAssocID="{FABAE6C1-7896-4304-891B-24AABF4A8C96}" presName="root" presStyleCnt="0">
        <dgm:presLayoutVars>
          <dgm:dir/>
          <dgm:resizeHandles val="exact"/>
        </dgm:presLayoutVars>
      </dgm:prSet>
      <dgm:spPr/>
    </dgm:pt>
    <dgm:pt modelId="{E3789CD6-05F5-423D-A091-66E488687D5C}" type="pres">
      <dgm:prSet presAssocID="{232B0022-9A4A-4CF4-B496-19C0B46E1DCB}" presName="compNode" presStyleCnt="0"/>
      <dgm:spPr/>
    </dgm:pt>
    <dgm:pt modelId="{C8D34603-BB84-4C1D-818A-CEAC8A97551D}" type="pres">
      <dgm:prSet presAssocID="{232B0022-9A4A-4CF4-B496-19C0B46E1DCB}" presName="bgRect" presStyleLbl="bgShp" presStyleIdx="0" presStyleCnt="2"/>
      <dgm:spPr/>
    </dgm:pt>
    <dgm:pt modelId="{3A3F51AF-0060-4C5F-8266-60C098382D90}" type="pres">
      <dgm:prSet presAssocID="{232B0022-9A4A-4CF4-B496-19C0B46E1DC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rachtwagen met effen opvulling"/>
        </a:ext>
      </dgm:extLst>
    </dgm:pt>
    <dgm:pt modelId="{7C5BA17A-32BB-4318-98B5-BA5C9C01939A}" type="pres">
      <dgm:prSet presAssocID="{232B0022-9A4A-4CF4-B496-19C0B46E1DCB}" presName="spaceRect" presStyleCnt="0"/>
      <dgm:spPr/>
    </dgm:pt>
    <dgm:pt modelId="{08ABAA3C-ECA2-4175-800B-77BDCA8FD791}" type="pres">
      <dgm:prSet presAssocID="{232B0022-9A4A-4CF4-B496-19C0B46E1DCB}" presName="parTx" presStyleLbl="revTx" presStyleIdx="0" presStyleCnt="2">
        <dgm:presLayoutVars>
          <dgm:chMax val="0"/>
          <dgm:chPref val="0"/>
        </dgm:presLayoutVars>
      </dgm:prSet>
      <dgm:spPr/>
    </dgm:pt>
    <dgm:pt modelId="{BE79B839-53EE-4202-A552-C4B4F4AE47D2}" type="pres">
      <dgm:prSet presAssocID="{EB1C445F-5ABB-46CA-B7BB-A4ABA898DD79}" presName="sibTrans" presStyleCnt="0"/>
      <dgm:spPr/>
    </dgm:pt>
    <dgm:pt modelId="{83670AFB-458C-44AE-9E47-9F150AC2AC1E}" type="pres">
      <dgm:prSet presAssocID="{D3C47B46-C394-43AA-AEB6-6751107B13EC}" presName="compNode" presStyleCnt="0"/>
      <dgm:spPr/>
    </dgm:pt>
    <dgm:pt modelId="{4F0CD513-D9BB-49CB-A4EF-BE2023C46254}" type="pres">
      <dgm:prSet presAssocID="{D3C47B46-C394-43AA-AEB6-6751107B13EC}" presName="bgRect" presStyleLbl="bgShp" presStyleIdx="1" presStyleCnt="2"/>
      <dgm:spPr/>
    </dgm:pt>
    <dgm:pt modelId="{C6830D9A-40FF-4E07-8BD4-413ABCEDBE1F}" type="pres">
      <dgm:prSet presAssocID="{D3C47B46-C394-43AA-AEB6-6751107B13E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ijgende lijn met effen opvulling"/>
        </a:ext>
      </dgm:extLst>
    </dgm:pt>
    <dgm:pt modelId="{F7621AD6-44D8-4886-A886-246BC43951DB}" type="pres">
      <dgm:prSet presAssocID="{D3C47B46-C394-43AA-AEB6-6751107B13EC}" presName="spaceRect" presStyleCnt="0"/>
      <dgm:spPr/>
    </dgm:pt>
    <dgm:pt modelId="{BE0B5E97-48A9-4996-9253-03112B82F22E}" type="pres">
      <dgm:prSet presAssocID="{D3C47B46-C394-43AA-AEB6-6751107B13E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F11DE15-2AF1-405A-9E6B-BB8F53ADF75C}" type="presOf" srcId="{FABAE6C1-7896-4304-891B-24AABF4A8C96}" destId="{7C53590C-7BDA-4683-AFA8-C8908730F3C8}" srcOrd="0" destOrd="0" presId="urn:microsoft.com/office/officeart/2018/2/layout/IconVerticalSolidList"/>
    <dgm:cxn modelId="{CCC62442-6B45-4376-9941-AFDA0BA52C61}" type="presOf" srcId="{D3C47B46-C394-43AA-AEB6-6751107B13EC}" destId="{BE0B5E97-48A9-4996-9253-03112B82F22E}" srcOrd="0" destOrd="0" presId="urn:microsoft.com/office/officeart/2018/2/layout/IconVerticalSolidList"/>
    <dgm:cxn modelId="{60056145-EC48-465A-B953-7483B094BA4B}" type="presOf" srcId="{232B0022-9A4A-4CF4-B496-19C0B46E1DCB}" destId="{08ABAA3C-ECA2-4175-800B-77BDCA8FD791}" srcOrd="0" destOrd="0" presId="urn:microsoft.com/office/officeart/2018/2/layout/IconVerticalSolidList"/>
    <dgm:cxn modelId="{1B137AA7-E04D-4943-9EEF-4D67E59EB2D1}" srcId="{FABAE6C1-7896-4304-891B-24AABF4A8C96}" destId="{232B0022-9A4A-4CF4-B496-19C0B46E1DCB}" srcOrd="0" destOrd="0" parTransId="{289C1A52-EB4F-4097-8CF7-2EB8BF40588C}" sibTransId="{EB1C445F-5ABB-46CA-B7BB-A4ABA898DD79}"/>
    <dgm:cxn modelId="{D15EE8D6-486F-40A1-92BA-B0EAA8F336CE}" srcId="{FABAE6C1-7896-4304-891B-24AABF4A8C96}" destId="{D3C47B46-C394-43AA-AEB6-6751107B13EC}" srcOrd="1" destOrd="0" parTransId="{43595ADD-098A-47AD-80F5-5CF7A261F3F9}" sibTransId="{C3DF14BC-494D-424E-A190-872D37C2F53A}"/>
    <dgm:cxn modelId="{D06F14E6-1060-4388-B49E-59C4E4C59C5D}" type="presParOf" srcId="{7C53590C-7BDA-4683-AFA8-C8908730F3C8}" destId="{E3789CD6-05F5-423D-A091-66E488687D5C}" srcOrd="0" destOrd="0" presId="urn:microsoft.com/office/officeart/2018/2/layout/IconVerticalSolidList"/>
    <dgm:cxn modelId="{570F775D-F078-4493-98E4-30D8F54CDE9E}" type="presParOf" srcId="{E3789CD6-05F5-423D-A091-66E488687D5C}" destId="{C8D34603-BB84-4C1D-818A-CEAC8A97551D}" srcOrd="0" destOrd="0" presId="urn:microsoft.com/office/officeart/2018/2/layout/IconVerticalSolidList"/>
    <dgm:cxn modelId="{53AC16CA-80CB-4E36-8CC4-01BCB8248EA7}" type="presParOf" srcId="{E3789CD6-05F5-423D-A091-66E488687D5C}" destId="{3A3F51AF-0060-4C5F-8266-60C098382D90}" srcOrd="1" destOrd="0" presId="urn:microsoft.com/office/officeart/2018/2/layout/IconVerticalSolidList"/>
    <dgm:cxn modelId="{49517354-2B50-4257-AF19-2B3951C450AF}" type="presParOf" srcId="{E3789CD6-05F5-423D-A091-66E488687D5C}" destId="{7C5BA17A-32BB-4318-98B5-BA5C9C01939A}" srcOrd="2" destOrd="0" presId="urn:microsoft.com/office/officeart/2018/2/layout/IconVerticalSolidList"/>
    <dgm:cxn modelId="{FE3DCE14-AE3E-4322-B22E-153695388B48}" type="presParOf" srcId="{E3789CD6-05F5-423D-A091-66E488687D5C}" destId="{08ABAA3C-ECA2-4175-800B-77BDCA8FD791}" srcOrd="3" destOrd="0" presId="urn:microsoft.com/office/officeart/2018/2/layout/IconVerticalSolidList"/>
    <dgm:cxn modelId="{6CEC8AE6-0FFB-4930-B576-A8ADBC47D464}" type="presParOf" srcId="{7C53590C-7BDA-4683-AFA8-C8908730F3C8}" destId="{BE79B839-53EE-4202-A552-C4B4F4AE47D2}" srcOrd="1" destOrd="0" presId="urn:microsoft.com/office/officeart/2018/2/layout/IconVerticalSolidList"/>
    <dgm:cxn modelId="{D3AFB220-B95E-4A40-8726-909DCDC46FEA}" type="presParOf" srcId="{7C53590C-7BDA-4683-AFA8-C8908730F3C8}" destId="{83670AFB-458C-44AE-9E47-9F150AC2AC1E}" srcOrd="2" destOrd="0" presId="urn:microsoft.com/office/officeart/2018/2/layout/IconVerticalSolidList"/>
    <dgm:cxn modelId="{8BF1D394-0894-4C05-9C6C-CE7BC6E024E9}" type="presParOf" srcId="{83670AFB-458C-44AE-9E47-9F150AC2AC1E}" destId="{4F0CD513-D9BB-49CB-A4EF-BE2023C46254}" srcOrd="0" destOrd="0" presId="urn:microsoft.com/office/officeart/2018/2/layout/IconVerticalSolidList"/>
    <dgm:cxn modelId="{911A4A1A-0769-455F-B454-8F8E6309BEF2}" type="presParOf" srcId="{83670AFB-458C-44AE-9E47-9F150AC2AC1E}" destId="{C6830D9A-40FF-4E07-8BD4-413ABCEDBE1F}" srcOrd="1" destOrd="0" presId="urn:microsoft.com/office/officeart/2018/2/layout/IconVerticalSolidList"/>
    <dgm:cxn modelId="{2E2E688E-69CF-47AF-B645-12B70DC73B1E}" type="presParOf" srcId="{83670AFB-458C-44AE-9E47-9F150AC2AC1E}" destId="{F7621AD6-44D8-4886-A886-246BC43951DB}" srcOrd="2" destOrd="0" presId="urn:microsoft.com/office/officeart/2018/2/layout/IconVerticalSolidList"/>
    <dgm:cxn modelId="{A4EE4730-4B77-494A-9622-859BA5C7980C}" type="presParOf" srcId="{83670AFB-458C-44AE-9E47-9F150AC2AC1E}" destId="{BE0B5E97-48A9-4996-9253-03112B82F2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D4F77-731F-4D39-A4C6-9AB16C987CF4}">
      <dsp:nvSpPr>
        <dsp:cNvPr id="0" name=""/>
        <dsp:cNvSpPr/>
      </dsp:nvSpPr>
      <dsp:spPr>
        <a:xfrm>
          <a:off x="478800" y="75118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03657-A9EF-4BFB-AEAC-2BF063C8198D}">
      <dsp:nvSpPr>
        <dsp:cNvPr id="0" name=""/>
        <dsp:cNvSpPr/>
      </dsp:nvSpPr>
      <dsp:spPr>
        <a:xfrm>
          <a:off x="712800" y="985181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A74E8A-9920-426F-94C7-56FCFDD901BE}">
      <dsp:nvSpPr>
        <dsp:cNvPr id="0" name=""/>
        <dsp:cNvSpPr/>
      </dsp:nvSpPr>
      <dsp:spPr>
        <a:xfrm>
          <a:off x="127800" y="21911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1100" kern="1200"/>
            <a:t>React dashboards voor het ERP pakket</a:t>
          </a:r>
          <a:endParaRPr lang="en-US" sz="1100" kern="1200"/>
        </a:p>
      </dsp:txBody>
      <dsp:txXfrm>
        <a:off x="127800" y="2191181"/>
        <a:ext cx="1800000" cy="720000"/>
      </dsp:txXfrm>
    </dsp:sp>
    <dsp:sp modelId="{2EC99AB3-8C84-498F-91EC-FBAD83ACDA73}">
      <dsp:nvSpPr>
        <dsp:cNvPr id="0" name=""/>
        <dsp:cNvSpPr/>
      </dsp:nvSpPr>
      <dsp:spPr>
        <a:xfrm>
          <a:off x="2593800" y="75118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8754D9-C74A-4512-BB58-3DA1D736D22F}">
      <dsp:nvSpPr>
        <dsp:cNvPr id="0" name=""/>
        <dsp:cNvSpPr/>
      </dsp:nvSpPr>
      <dsp:spPr>
        <a:xfrm>
          <a:off x="2827800" y="98518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70BDA-35CF-466E-B4BF-EB5EBCEDCB59}">
      <dsp:nvSpPr>
        <dsp:cNvPr id="0" name=""/>
        <dsp:cNvSpPr/>
      </dsp:nvSpPr>
      <dsp:spPr>
        <a:xfrm>
          <a:off x="2242800" y="21911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1100" kern="1200"/>
            <a:t>Makkelijk uitbreidbaar, enorm aanpasbaar.</a:t>
          </a:r>
          <a:endParaRPr lang="en-US" sz="1100" kern="1200"/>
        </a:p>
      </dsp:txBody>
      <dsp:txXfrm>
        <a:off x="2242800" y="2191181"/>
        <a:ext cx="1800000" cy="720000"/>
      </dsp:txXfrm>
    </dsp:sp>
    <dsp:sp modelId="{04EA3CA4-A1B4-4202-8940-83CED47BFFE8}">
      <dsp:nvSpPr>
        <dsp:cNvPr id="0" name=""/>
        <dsp:cNvSpPr/>
      </dsp:nvSpPr>
      <dsp:spPr>
        <a:xfrm>
          <a:off x="4708800" y="75118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325AA7-5C65-4239-862D-516ACA338D9A}">
      <dsp:nvSpPr>
        <dsp:cNvPr id="0" name=""/>
        <dsp:cNvSpPr/>
      </dsp:nvSpPr>
      <dsp:spPr>
        <a:xfrm>
          <a:off x="4942800" y="98518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0B571-E471-4543-92C9-4325B860A759}">
      <dsp:nvSpPr>
        <dsp:cNvPr id="0" name=""/>
        <dsp:cNvSpPr/>
      </dsp:nvSpPr>
      <dsp:spPr>
        <a:xfrm>
          <a:off x="4357800" y="21911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1100" kern="1200"/>
            <a:t>Herbruikbaar binnen andere projecten.</a:t>
          </a:r>
          <a:endParaRPr lang="en-US" sz="1100" kern="1200"/>
        </a:p>
      </dsp:txBody>
      <dsp:txXfrm>
        <a:off x="4357800" y="2191181"/>
        <a:ext cx="1800000" cy="720000"/>
      </dsp:txXfrm>
    </dsp:sp>
    <dsp:sp modelId="{2413E42C-CD5E-4E65-A261-380AD1668760}">
      <dsp:nvSpPr>
        <dsp:cNvPr id="0" name=""/>
        <dsp:cNvSpPr/>
      </dsp:nvSpPr>
      <dsp:spPr>
        <a:xfrm>
          <a:off x="6823800" y="75118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D175EF-6A12-4B9B-A3CB-538DAF78A016}">
      <dsp:nvSpPr>
        <dsp:cNvPr id="0" name=""/>
        <dsp:cNvSpPr/>
      </dsp:nvSpPr>
      <dsp:spPr>
        <a:xfrm>
          <a:off x="7057800" y="98518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39E35C-3CC7-4CCE-A66B-4FC5F6A6ABF1}">
      <dsp:nvSpPr>
        <dsp:cNvPr id="0" name=""/>
        <dsp:cNvSpPr/>
      </dsp:nvSpPr>
      <dsp:spPr>
        <a:xfrm>
          <a:off x="6472800" y="21911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1100" kern="1200"/>
            <a:t>Geen kennis van react  nodig voor hergebruik</a:t>
          </a:r>
          <a:endParaRPr lang="en-US" sz="1100" kern="1200"/>
        </a:p>
      </dsp:txBody>
      <dsp:txXfrm>
        <a:off x="6472800" y="2191181"/>
        <a:ext cx="1800000" cy="720000"/>
      </dsp:txXfrm>
    </dsp:sp>
    <dsp:sp modelId="{88A515D7-6A6E-4CC2-B9C4-A5890C5947AF}">
      <dsp:nvSpPr>
        <dsp:cNvPr id="0" name=""/>
        <dsp:cNvSpPr/>
      </dsp:nvSpPr>
      <dsp:spPr>
        <a:xfrm>
          <a:off x="8938800" y="75118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92A78E-5609-4045-816E-6FF0998D7375}">
      <dsp:nvSpPr>
        <dsp:cNvPr id="0" name=""/>
        <dsp:cNvSpPr/>
      </dsp:nvSpPr>
      <dsp:spPr>
        <a:xfrm>
          <a:off x="9172800" y="985181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5025A-9957-40D7-A4F2-0D79FEA9A9E3}">
      <dsp:nvSpPr>
        <dsp:cNvPr id="0" name=""/>
        <dsp:cNvSpPr/>
      </dsp:nvSpPr>
      <dsp:spPr>
        <a:xfrm>
          <a:off x="8587800" y="21911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1100" kern="1200"/>
            <a:t>Uitgebreide documentatie</a:t>
          </a:r>
          <a:endParaRPr lang="en-US" sz="1100" kern="1200"/>
        </a:p>
      </dsp:txBody>
      <dsp:txXfrm>
        <a:off x="8587800" y="2191181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0CE0EF-D06C-48DC-9221-AD933712D82A}">
      <dsp:nvSpPr>
        <dsp:cNvPr id="0" name=""/>
        <dsp:cNvSpPr/>
      </dsp:nvSpPr>
      <dsp:spPr>
        <a:xfrm>
          <a:off x="0" y="0"/>
          <a:ext cx="8097012" cy="6592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Tweekoppig team, ik en Hassib</a:t>
          </a:r>
          <a:endParaRPr lang="en-US" sz="1900" kern="1200"/>
        </a:p>
      </dsp:txBody>
      <dsp:txXfrm>
        <a:off x="19308" y="19308"/>
        <a:ext cx="7308527" cy="620609"/>
      </dsp:txXfrm>
    </dsp:sp>
    <dsp:sp modelId="{B184033B-EF48-4F15-9946-C40E7D852C46}">
      <dsp:nvSpPr>
        <dsp:cNvPr id="0" name=""/>
        <dsp:cNvSpPr/>
      </dsp:nvSpPr>
      <dsp:spPr>
        <a:xfrm>
          <a:off x="604647" y="750784"/>
          <a:ext cx="8097012" cy="659225"/>
        </a:xfrm>
        <a:prstGeom prst="roundRect">
          <a:avLst>
            <a:gd name="adj" fmla="val 10000"/>
          </a:avLst>
        </a:prstGeom>
        <a:solidFill>
          <a:schemeClr val="accent2">
            <a:hueOff val="-4656199"/>
            <a:satOff val="33"/>
            <a:lumOff val="-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Bit.dev component library voor React 17</a:t>
          </a:r>
          <a:endParaRPr lang="en-US" sz="1900" kern="1200"/>
        </a:p>
      </dsp:txBody>
      <dsp:txXfrm>
        <a:off x="623955" y="770092"/>
        <a:ext cx="7025252" cy="620609"/>
      </dsp:txXfrm>
    </dsp:sp>
    <dsp:sp modelId="{ACB637AE-46B8-4DC7-9639-208894E610D4}">
      <dsp:nvSpPr>
        <dsp:cNvPr id="0" name=""/>
        <dsp:cNvSpPr/>
      </dsp:nvSpPr>
      <dsp:spPr>
        <a:xfrm>
          <a:off x="1209293" y="1501568"/>
          <a:ext cx="8097012" cy="659225"/>
        </a:xfrm>
        <a:prstGeom prst="roundRect">
          <a:avLst>
            <a:gd name="adj" fmla="val 10000"/>
          </a:avLst>
        </a:prstGeom>
        <a:solidFill>
          <a:schemeClr val="accent2">
            <a:hueOff val="-9312398"/>
            <a:satOff val="65"/>
            <a:lumOff val="-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Gehost met Verdaccio</a:t>
          </a:r>
          <a:endParaRPr lang="en-US" sz="1900" kern="1200"/>
        </a:p>
      </dsp:txBody>
      <dsp:txXfrm>
        <a:off x="1228601" y="1520876"/>
        <a:ext cx="7025252" cy="620609"/>
      </dsp:txXfrm>
    </dsp:sp>
    <dsp:sp modelId="{2AA9AF2A-FB75-43F9-BD28-41803A1FED3B}">
      <dsp:nvSpPr>
        <dsp:cNvPr id="0" name=""/>
        <dsp:cNvSpPr/>
      </dsp:nvSpPr>
      <dsp:spPr>
        <a:xfrm>
          <a:off x="1813940" y="2252353"/>
          <a:ext cx="8097012" cy="659225"/>
        </a:xfrm>
        <a:prstGeom prst="roundRect">
          <a:avLst>
            <a:gd name="adj" fmla="val 10000"/>
          </a:avLst>
        </a:prstGeom>
        <a:solidFill>
          <a:schemeClr val="accent2">
            <a:hueOff val="-13968597"/>
            <a:satOff val="98"/>
            <a:lumOff val="-13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Volledige hermaken van het vorige project</a:t>
          </a:r>
          <a:endParaRPr lang="en-US" sz="1900" kern="1200"/>
        </a:p>
      </dsp:txBody>
      <dsp:txXfrm>
        <a:off x="1833248" y="2271661"/>
        <a:ext cx="7025252" cy="620609"/>
      </dsp:txXfrm>
    </dsp:sp>
    <dsp:sp modelId="{F5BF1C27-A007-4370-9EA8-528A5E1AFEB2}">
      <dsp:nvSpPr>
        <dsp:cNvPr id="0" name=""/>
        <dsp:cNvSpPr/>
      </dsp:nvSpPr>
      <dsp:spPr>
        <a:xfrm>
          <a:off x="2418587" y="3003137"/>
          <a:ext cx="8097012" cy="659225"/>
        </a:xfrm>
        <a:prstGeom prst="roundRect">
          <a:avLst>
            <a:gd name="adj" fmla="val 10000"/>
          </a:avLst>
        </a:prstGeom>
        <a:solidFill>
          <a:schemeClr val="accent2">
            <a:hueOff val="-18624796"/>
            <a:satOff val="130"/>
            <a:lumOff val="-17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Onder toezicht van George Proost, Luc Pluys en Bryan Antonis</a:t>
          </a:r>
          <a:endParaRPr lang="en-US" sz="1900" kern="1200"/>
        </a:p>
      </dsp:txBody>
      <dsp:txXfrm>
        <a:off x="2437895" y="3022445"/>
        <a:ext cx="7025252" cy="620609"/>
      </dsp:txXfrm>
    </dsp:sp>
    <dsp:sp modelId="{D106FC5D-FF47-4E5E-977B-1623A3554145}">
      <dsp:nvSpPr>
        <dsp:cNvPr id="0" name=""/>
        <dsp:cNvSpPr/>
      </dsp:nvSpPr>
      <dsp:spPr>
        <a:xfrm>
          <a:off x="7668515" y="481600"/>
          <a:ext cx="428496" cy="4284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7764927" y="481600"/>
        <a:ext cx="235672" cy="322443"/>
      </dsp:txXfrm>
    </dsp:sp>
    <dsp:sp modelId="{2E1CBAC7-1C65-449F-AB56-DD4A7C219A27}">
      <dsp:nvSpPr>
        <dsp:cNvPr id="0" name=""/>
        <dsp:cNvSpPr/>
      </dsp:nvSpPr>
      <dsp:spPr>
        <a:xfrm>
          <a:off x="8273162" y="1232385"/>
          <a:ext cx="428496" cy="4284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6283781"/>
            <a:satOff val="-93"/>
            <a:lumOff val="-15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283781"/>
              <a:satOff val="-93"/>
              <a:lumOff val="-1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369574" y="1232385"/>
        <a:ext cx="235672" cy="322443"/>
      </dsp:txXfrm>
    </dsp:sp>
    <dsp:sp modelId="{8DBC6FAA-6417-4A79-A135-5A3C7385C23F}">
      <dsp:nvSpPr>
        <dsp:cNvPr id="0" name=""/>
        <dsp:cNvSpPr/>
      </dsp:nvSpPr>
      <dsp:spPr>
        <a:xfrm>
          <a:off x="8877809" y="1972182"/>
          <a:ext cx="428496" cy="4284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2567561"/>
            <a:satOff val="-187"/>
            <a:lumOff val="-31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2567561"/>
              <a:satOff val="-187"/>
              <a:lumOff val="-3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974221" y="1972182"/>
        <a:ext cx="235672" cy="322443"/>
      </dsp:txXfrm>
    </dsp:sp>
    <dsp:sp modelId="{2D75FDC2-ABDC-471F-9D8A-B1088A750771}">
      <dsp:nvSpPr>
        <dsp:cNvPr id="0" name=""/>
        <dsp:cNvSpPr/>
      </dsp:nvSpPr>
      <dsp:spPr>
        <a:xfrm>
          <a:off x="9482456" y="2730291"/>
          <a:ext cx="428496" cy="4284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8851342"/>
            <a:satOff val="-280"/>
            <a:lumOff val="-46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8851342"/>
              <a:satOff val="-280"/>
              <a:lumOff val="-4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9578868" y="2730291"/>
        <a:ext cx="235672" cy="3224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4ECF7-21FD-43FD-9486-DE8284B161CD}">
      <dsp:nvSpPr>
        <dsp:cNvPr id="0" name=""/>
        <dsp:cNvSpPr/>
      </dsp:nvSpPr>
      <dsp:spPr>
        <a:xfrm>
          <a:off x="0" y="0"/>
          <a:ext cx="112746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DEC9F8-23CD-45AB-8B77-102BC8CC71E1}">
      <dsp:nvSpPr>
        <dsp:cNvPr id="0" name=""/>
        <dsp:cNvSpPr/>
      </dsp:nvSpPr>
      <dsp:spPr>
        <a:xfrm>
          <a:off x="0" y="0"/>
          <a:ext cx="11274612" cy="1048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900" kern="1200"/>
            <a:t>Van eind februari tot eind Mei</a:t>
          </a:r>
          <a:endParaRPr lang="en-US" sz="2900" kern="1200"/>
        </a:p>
      </dsp:txBody>
      <dsp:txXfrm>
        <a:off x="0" y="0"/>
        <a:ext cx="11274612" cy="1048940"/>
      </dsp:txXfrm>
    </dsp:sp>
    <dsp:sp modelId="{68061ECE-7049-438C-B57A-378AB66F8B9C}">
      <dsp:nvSpPr>
        <dsp:cNvPr id="0" name=""/>
        <dsp:cNvSpPr/>
      </dsp:nvSpPr>
      <dsp:spPr>
        <a:xfrm>
          <a:off x="0" y="1048940"/>
          <a:ext cx="112746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D462C-1D2C-4163-95B1-AAAE7B9C39A3}">
      <dsp:nvSpPr>
        <dsp:cNvPr id="0" name=""/>
        <dsp:cNvSpPr/>
      </dsp:nvSpPr>
      <dsp:spPr>
        <a:xfrm>
          <a:off x="0" y="1048940"/>
          <a:ext cx="11274612" cy="1048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Mogelijk opvolgen als vakantie werk</a:t>
          </a:r>
        </a:p>
      </dsp:txBody>
      <dsp:txXfrm>
        <a:off x="0" y="1048940"/>
        <a:ext cx="11274612" cy="1048940"/>
      </dsp:txXfrm>
    </dsp:sp>
    <dsp:sp modelId="{22A6C75E-6E08-483D-A13C-F596850817A6}">
      <dsp:nvSpPr>
        <dsp:cNvPr id="0" name=""/>
        <dsp:cNvSpPr/>
      </dsp:nvSpPr>
      <dsp:spPr>
        <a:xfrm>
          <a:off x="0" y="2097881"/>
          <a:ext cx="112746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4D9A7-96D6-45F3-8041-E2162EF88275}">
      <dsp:nvSpPr>
        <dsp:cNvPr id="0" name=""/>
        <dsp:cNvSpPr/>
      </dsp:nvSpPr>
      <dsp:spPr>
        <a:xfrm>
          <a:off x="0" y="2097881"/>
          <a:ext cx="11274612" cy="1048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Fase</a:t>
          </a:r>
          <a:r>
            <a:rPr lang="en-US" sz="2900" kern="1200" dirty="0"/>
            <a:t> 1 (4 </a:t>
          </a:r>
          <a:r>
            <a:rPr lang="en-US" sz="2900" kern="1200" dirty="0" err="1"/>
            <a:t>weken</a:t>
          </a:r>
          <a:r>
            <a:rPr lang="en-US" sz="2900" kern="1200" dirty="0"/>
            <a:t>): </a:t>
          </a:r>
          <a:r>
            <a:rPr lang="en-US" sz="2900" kern="1200" dirty="0" err="1"/>
            <a:t>Directe</a:t>
          </a:r>
          <a:r>
            <a:rPr lang="en-US" sz="2900" kern="1200" dirty="0"/>
            <a:t> </a:t>
          </a:r>
          <a:r>
            <a:rPr lang="en-US" sz="2900" kern="1200" dirty="0" err="1"/>
            <a:t>vervanging</a:t>
          </a:r>
          <a:r>
            <a:rPr lang="en-US" sz="2900" kern="1200" dirty="0"/>
            <a:t> van het </a:t>
          </a:r>
          <a:r>
            <a:rPr lang="en-US" sz="2900" kern="1200" dirty="0" err="1"/>
            <a:t>werk</a:t>
          </a:r>
          <a:r>
            <a:rPr lang="en-US" sz="2900" kern="1200" dirty="0"/>
            <a:t> van de </a:t>
          </a:r>
          <a:r>
            <a:rPr lang="en-US" sz="2900" kern="1200" dirty="0" err="1"/>
            <a:t>vorige</a:t>
          </a:r>
          <a:r>
            <a:rPr lang="en-US" sz="2900" kern="1200" dirty="0"/>
            <a:t> </a:t>
          </a:r>
          <a:r>
            <a:rPr lang="en-US" sz="2900" kern="1200" dirty="0" err="1"/>
            <a:t>stagaire</a:t>
          </a:r>
          <a:endParaRPr lang="en-US" sz="2900" kern="1200" dirty="0"/>
        </a:p>
      </dsp:txBody>
      <dsp:txXfrm>
        <a:off x="0" y="2097881"/>
        <a:ext cx="11274612" cy="1048940"/>
      </dsp:txXfrm>
    </dsp:sp>
    <dsp:sp modelId="{EFCD5BB0-BFC1-485B-8D26-D0D57718D546}">
      <dsp:nvSpPr>
        <dsp:cNvPr id="0" name=""/>
        <dsp:cNvSpPr/>
      </dsp:nvSpPr>
      <dsp:spPr>
        <a:xfrm>
          <a:off x="0" y="3146822"/>
          <a:ext cx="112746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356CD0-2A86-4526-BC0A-33B1654AE87F}">
      <dsp:nvSpPr>
        <dsp:cNvPr id="0" name=""/>
        <dsp:cNvSpPr/>
      </dsp:nvSpPr>
      <dsp:spPr>
        <a:xfrm>
          <a:off x="0" y="3146822"/>
          <a:ext cx="11274612" cy="1048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Fase 2 (8 weken): Herwerken van de hele RuleEngine,</a:t>
          </a:r>
        </a:p>
      </dsp:txBody>
      <dsp:txXfrm>
        <a:off x="0" y="3146822"/>
        <a:ext cx="11274612" cy="10489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8A1B8-9EC8-4269-A07D-42C68679D0E2}">
      <dsp:nvSpPr>
        <dsp:cNvPr id="0" name=""/>
        <dsp:cNvSpPr/>
      </dsp:nvSpPr>
      <dsp:spPr>
        <a:xfrm>
          <a:off x="0" y="276081"/>
          <a:ext cx="4952681" cy="1537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383" tIns="333248" rIns="384383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600" kern="1200" dirty="0"/>
            <a:t>Automatische tabellen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600" kern="1200" dirty="0"/>
            <a:t>Dashboard elementen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600" kern="1200" dirty="0" err="1"/>
            <a:t>Futureproof</a:t>
          </a:r>
          <a:r>
            <a:rPr lang="nl-NL" sz="1600" kern="1200" dirty="0"/>
            <a:t> tegen databank </a:t>
          </a:r>
          <a:r>
            <a:rPr lang="nl-NL" sz="1600" kern="1200" dirty="0">
              <a:latin typeface="Sabon Next LT"/>
            </a:rPr>
            <a:t>veranderingen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600" kern="1200" dirty="0">
              <a:latin typeface="Sabon Next LT"/>
            </a:rPr>
            <a:t>Uitgebreide documentatie.</a:t>
          </a:r>
        </a:p>
      </dsp:txBody>
      <dsp:txXfrm>
        <a:off x="0" y="276081"/>
        <a:ext cx="4952681" cy="1537199"/>
      </dsp:txXfrm>
    </dsp:sp>
    <dsp:sp modelId="{A54A5C01-34CD-4AB0-8BDD-2E1657DD422D}">
      <dsp:nvSpPr>
        <dsp:cNvPr id="0" name=""/>
        <dsp:cNvSpPr/>
      </dsp:nvSpPr>
      <dsp:spPr>
        <a:xfrm>
          <a:off x="247634" y="39921"/>
          <a:ext cx="3466876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40" tIns="0" rIns="13104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 dirty="0"/>
            <a:t>Componenten.</a:t>
          </a:r>
          <a:endParaRPr lang="en-US" sz="1600" kern="1200" dirty="0"/>
        </a:p>
      </dsp:txBody>
      <dsp:txXfrm>
        <a:off x="270691" y="62978"/>
        <a:ext cx="3420762" cy="426206"/>
      </dsp:txXfrm>
    </dsp:sp>
    <dsp:sp modelId="{C2B7F84A-EAAB-47DC-AB13-154CE3AC9DA5}">
      <dsp:nvSpPr>
        <dsp:cNvPr id="0" name=""/>
        <dsp:cNvSpPr/>
      </dsp:nvSpPr>
      <dsp:spPr>
        <a:xfrm>
          <a:off x="0" y="2135841"/>
          <a:ext cx="4952681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383" tIns="333248" rIns="384383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600" kern="1200" dirty="0"/>
            <a:t>Eerste </a:t>
          </a:r>
          <a:r>
            <a:rPr lang="nl-NL" sz="1600" kern="1200" dirty="0">
              <a:latin typeface="Sabon Next LT"/>
            </a:rPr>
            <a:t>versie </a:t>
          </a:r>
          <a:r>
            <a:rPr lang="nl-NL" sz="1600" kern="1200" dirty="0"/>
            <a:t>af</a:t>
          </a:r>
          <a:endParaRPr lang="en-US" sz="1600" kern="1200" dirty="0">
            <a:latin typeface="Sabon Next 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600" kern="1200" dirty="0"/>
            <a:t>Toegang tot alle gerelateerde tabellen</a:t>
          </a:r>
          <a:endParaRPr lang="en-US" sz="1600" kern="1200" dirty="0" err="1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600" kern="1200" dirty="0" err="1">
              <a:latin typeface="Sabon Next LT"/>
            </a:rPr>
            <a:t>Inhouse</a:t>
          </a:r>
          <a:r>
            <a:rPr lang="nl-NL" sz="1600" kern="1200" dirty="0">
              <a:latin typeface="Sabon Next LT"/>
            </a:rPr>
            <a:t> internationalisatie oplossing</a:t>
          </a:r>
        </a:p>
      </dsp:txBody>
      <dsp:txXfrm>
        <a:off x="0" y="2135841"/>
        <a:ext cx="4952681" cy="1285200"/>
      </dsp:txXfrm>
    </dsp:sp>
    <dsp:sp modelId="{DF353CA0-DCFF-4A07-8CCF-672DF9AC611F}">
      <dsp:nvSpPr>
        <dsp:cNvPr id="0" name=""/>
        <dsp:cNvSpPr/>
      </dsp:nvSpPr>
      <dsp:spPr>
        <a:xfrm>
          <a:off x="247634" y="1899681"/>
          <a:ext cx="3466876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40" tIns="0" rIns="13104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 dirty="0"/>
            <a:t>Dashboards</a:t>
          </a:r>
          <a:endParaRPr lang="en-US" sz="1600" kern="1200" dirty="0"/>
        </a:p>
      </dsp:txBody>
      <dsp:txXfrm>
        <a:off x="270691" y="1922738"/>
        <a:ext cx="3420762" cy="4262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D34603-BB84-4C1D-818A-CEAC8A97551D}">
      <dsp:nvSpPr>
        <dsp:cNvPr id="0" name=""/>
        <dsp:cNvSpPr/>
      </dsp:nvSpPr>
      <dsp:spPr>
        <a:xfrm>
          <a:off x="0" y="512876"/>
          <a:ext cx="5638437" cy="9468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3F51AF-0060-4C5F-8266-60C098382D90}">
      <dsp:nvSpPr>
        <dsp:cNvPr id="0" name=""/>
        <dsp:cNvSpPr/>
      </dsp:nvSpPr>
      <dsp:spPr>
        <a:xfrm>
          <a:off x="286422" y="725918"/>
          <a:ext cx="520767" cy="5207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ABAA3C-ECA2-4175-800B-77BDCA8FD791}">
      <dsp:nvSpPr>
        <dsp:cNvPr id="0" name=""/>
        <dsp:cNvSpPr/>
      </dsp:nvSpPr>
      <dsp:spPr>
        <a:xfrm>
          <a:off x="1093611" y="512876"/>
          <a:ext cx="4544825" cy="946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08" tIns="100208" rIns="100208" bIns="1002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 dirty="0"/>
            <a:t>Productie-klare website</a:t>
          </a:r>
          <a:endParaRPr lang="en-US" sz="2500" kern="1200" dirty="0"/>
        </a:p>
      </dsp:txBody>
      <dsp:txXfrm>
        <a:off x="1093611" y="512876"/>
        <a:ext cx="4544825" cy="946849"/>
      </dsp:txXfrm>
    </dsp:sp>
    <dsp:sp modelId="{4F0CD513-D9BB-49CB-A4EF-BE2023C46254}">
      <dsp:nvSpPr>
        <dsp:cNvPr id="0" name=""/>
        <dsp:cNvSpPr/>
      </dsp:nvSpPr>
      <dsp:spPr>
        <a:xfrm>
          <a:off x="0" y="1696439"/>
          <a:ext cx="5638437" cy="94684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830D9A-40FF-4E07-8BD4-413ABCEDBE1F}">
      <dsp:nvSpPr>
        <dsp:cNvPr id="0" name=""/>
        <dsp:cNvSpPr/>
      </dsp:nvSpPr>
      <dsp:spPr>
        <a:xfrm>
          <a:off x="286422" y="1909480"/>
          <a:ext cx="520767" cy="5207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0B5E97-48A9-4996-9253-03112B82F22E}">
      <dsp:nvSpPr>
        <dsp:cNvPr id="0" name=""/>
        <dsp:cNvSpPr/>
      </dsp:nvSpPr>
      <dsp:spPr>
        <a:xfrm>
          <a:off x="1093611" y="1696439"/>
          <a:ext cx="4544825" cy="946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08" tIns="100208" rIns="100208" bIns="1002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 dirty="0"/>
            <a:t>Integratie met </a:t>
          </a:r>
          <a:r>
            <a:rPr lang="nl-NL" sz="2500" kern="1200" dirty="0" err="1"/>
            <a:t>OpenProject</a:t>
          </a:r>
          <a:endParaRPr lang="en-US" sz="2500" kern="1200" dirty="0" err="1"/>
        </a:p>
      </dsp:txBody>
      <dsp:txXfrm>
        <a:off x="1093611" y="1696439"/>
        <a:ext cx="4544825" cy="946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6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5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2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2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46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2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8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5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32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1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3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3" r:id="rId8"/>
    <p:sldLayoutId id="2147483720" r:id="rId9"/>
    <p:sldLayoutId id="2147483721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45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8" name="Rectangle 47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" descr="Abstracte achtergrond met driehoeken">
            <a:extLst>
              <a:ext uri="{FF2B5EF4-FFF2-40B4-BE49-F238E27FC236}">
                <a16:creationId xmlns:a16="http://schemas.microsoft.com/office/drawing/2014/main" id="{F8296F80-CB82-A908-6F89-5251267FEB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47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grpSp>
        <p:nvGrpSpPr>
          <p:cNvPr id="59" name="Group 49">
            <a:extLst>
              <a:ext uri="{FF2B5EF4-FFF2-40B4-BE49-F238E27FC236}">
                <a16:creationId xmlns:a16="http://schemas.microsoft.com/office/drawing/2014/main" id="{5EDAD761-2CF4-463A-AD87-1D4E8549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9DF7D3C-2892-4632-9E66-4D1E023A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3D2FAD08-001D-4400-AF80-51C864EF7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de-DE" sz="5200" dirty="0">
                <a:solidFill>
                  <a:srgbClr val="FFFFFF"/>
                </a:solidFill>
                <a:cs typeface="Sabon Next LT"/>
              </a:rPr>
              <a:t>Stageopdracht Bryant Suiskens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de-DE" sz="2200" dirty="0">
                <a:solidFill>
                  <a:srgbClr val="FFFFFF"/>
                </a:solidFill>
                <a:latin typeface="Sabon Next LT"/>
                <a:cs typeface="Sabon Next LT"/>
              </a:rPr>
              <a:t>Project Plan</a:t>
            </a:r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F5EFE88-F6A7-4B53-AF99-227DFC56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1A5E147-8EBD-4DF5-9A02-B3FE4D2FA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615C36F-FF5C-4642-AFC2-99DB19CA1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3EAF81A8-300C-4230-90A8-0F9F5B0AC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87AFD20-B158-6FC0-8179-72A781FD7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792" y="3224091"/>
            <a:ext cx="5410200" cy="6869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/>
              <a:t>Before and After</a:t>
            </a:r>
          </a:p>
        </p:txBody>
      </p:sp>
      <p:pic>
        <p:nvPicPr>
          <p:cNvPr id="5" name="Afbeelding 5">
            <a:extLst>
              <a:ext uri="{FF2B5EF4-FFF2-40B4-BE49-F238E27FC236}">
                <a16:creationId xmlns:a16="http://schemas.microsoft.com/office/drawing/2014/main" id="{B676DA89-3D1C-EFD4-B5B5-6B6D927B2DD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163" t="2507" r="-129" b="-8562"/>
          <a:stretch/>
        </p:blipFill>
        <p:spPr>
          <a:xfrm>
            <a:off x="1645063" y="3899"/>
            <a:ext cx="8616733" cy="3419252"/>
          </a:xfrm>
          <a:prstGeom prst="rect">
            <a:avLst/>
          </a:prstGeom>
        </p:spPr>
      </p:pic>
      <p:pic>
        <p:nvPicPr>
          <p:cNvPr id="6" name="Afbeelding 6" descr="Afbeelding met tekst&#10;&#10;Automatisch gegenereerde beschrijving">
            <a:extLst>
              <a:ext uri="{FF2B5EF4-FFF2-40B4-BE49-F238E27FC236}">
                <a16:creationId xmlns:a16="http://schemas.microsoft.com/office/drawing/2014/main" id="{4919EF70-04D6-3726-96CA-1E681C3DF86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3253" t="331" r="1541" b="331"/>
          <a:stretch/>
        </p:blipFill>
        <p:spPr>
          <a:xfrm>
            <a:off x="421570" y="4116958"/>
            <a:ext cx="10688085" cy="273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8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10FE15-FAE4-61E0-1598-44C8F357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8158" y="2383450"/>
            <a:ext cx="10895106" cy="1325563"/>
          </a:xfrm>
        </p:spPr>
        <p:txBody>
          <a:bodyPr/>
          <a:lstStyle/>
          <a:p>
            <a:r>
              <a:rPr lang="nl-NL" dirty="0" err="1">
                <a:cs typeface="Sabon Next LT"/>
              </a:rPr>
              <a:t>Before</a:t>
            </a:r>
            <a:r>
              <a:rPr lang="nl-NL" dirty="0">
                <a:cs typeface="Sabon Next LT"/>
              </a:rPr>
              <a:t> </a:t>
            </a:r>
            <a:r>
              <a:rPr lang="nl-NL" dirty="0" err="1">
                <a:cs typeface="Sabon Next LT"/>
              </a:rPr>
              <a:t>and</a:t>
            </a:r>
            <a:r>
              <a:rPr lang="nl-NL" dirty="0">
                <a:cs typeface="Sabon Next LT"/>
              </a:rPr>
              <a:t> </a:t>
            </a:r>
            <a:r>
              <a:rPr lang="nl-NL" dirty="0" err="1">
                <a:cs typeface="Sabon Next LT"/>
              </a:rPr>
              <a:t>After</a:t>
            </a:r>
            <a:endParaRPr lang="nl-NL" dirty="0" err="1"/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B7C08767-3023-FE46-66FA-8346009CD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9108" y="-2146"/>
            <a:ext cx="2963643" cy="6862292"/>
          </a:xfrm>
          <a:prstGeom prst="rect">
            <a:avLst/>
          </a:prstGeom>
        </p:spPr>
      </p:pic>
      <p:pic>
        <p:nvPicPr>
          <p:cNvPr id="5" name="Afbeelding 5">
            <a:extLst>
              <a:ext uri="{FF2B5EF4-FFF2-40B4-BE49-F238E27FC236}">
                <a16:creationId xmlns:a16="http://schemas.microsoft.com/office/drawing/2014/main" id="{C4DE33E5-CBC9-CD7E-BAB5-7550B4AB0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" y="-45076"/>
            <a:ext cx="2483962" cy="690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33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61EBB7-E40D-6EB2-6EC4-0404DB125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28" y="5646098"/>
            <a:ext cx="10895106" cy="1325563"/>
          </a:xfrm>
        </p:spPr>
        <p:txBody>
          <a:bodyPr/>
          <a:lstStyle/>
          <a:p>
            <a:r>
              <a:rPr lang="nl-NL" dirty="0" err="1">
                <a:cs typeface="Sabon Next LT"/>
              </a:rPr>
              <a:t>Before</a:t>
            </a:r>
            <a:r>
              <a:rPr lang="nl-NL" dirty="0">
                <a:cs typeface="Sabon Next LT"/>
              </a:rPr>
              <a:t> </a:t>
            </a:r>
            <a:r>
              <a:rPr lang="nl-NL" dirty="0" err="1">
                <a:cs typeface="Sabon Next LT"/>
              </a:rPr>
              <a:t>and</a:t>
            </a:r>
            <a:r>
              <a:rPr lang="nl-NL" dirty="0">
                <a:cs typeface="Sabon Next LT"/>
              </a:rPr>
              <a:t> </a:t>
            </a:r>
            <a:r>
              <a:rPr lang="nl-NL" dirty="0" err="1">
                <a:cs typeface="Sabon Next LT"/>
              </a:rPr>
              <a:t>After</a:t>
            </a:r>
            <a:endParaRPr lang="nl-NL" dirty="0" err="1"/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F1254ABD-F307-01DD-AD04-F3C9A8136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981" y="-3551"/>
            <a:ext cx="6521002" cy="3602453"/>
          </a:xfrm>
          <a:prstGeom prst="rect">
            <a:avLst/>
          </a:prstGeom>
        </p:spPr>
      </p:pic>
      <p:pic>
        <p:nvPicPr>
          <p:cNvPr id="5" name="Afbeelding 5">
            <a:extLst>
              <a:ext uri="{FF2B5EF4-FFF2-40B4-BE49-F238E27FC236}">
                <a16:creationId xmlns:a16="http://schemas.microsoft.com/office/drawing/2014/main" id="{E4F889F3-5292-D038-9AA1-C99276181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850" y="3590260"/>
            <a:ext cx="8045003" cy="327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34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5EFE88-F6A7-4B53-AF99-227DFC56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3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9AF5CF-AE21-453A-8D3F-6D9FC64A1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58396" y="0"/>
            <a:ext cx="623059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B6208E-D591-CA50-2F84-EC40CAD0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4909"/>
            <a:ext cx="478554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Before and After</a:t>
            </a:r>
          </a:p>
        </p:txBody>
      </p:sp>
      <p:pic>
        <p:nvPicPr>
          <p:cNvPr id="5" name="Afbeelding 5">
            <a:extLst>
              <a:ext uri="{FF2B5EF4-FFF2-40B4-BE49-F238E27FC236}">
                <a16:creationId xmlns:a16="http://schemas.microsoft.com/office/drawing/2014/main" id="{18A9C042-E800-E354-25BE-09F5BA3B09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90" b="-1"/>
          <a:stretch/>
        </p:blipFill>
        <p:spPr>
          <a:xfrm>
            <a:off x="6165241" y="3423644"/>
            <a:ext cx="6069006" cy="3438811"/>
          </a:xfrm>
          <a:prstGeom prst="rect">
            <a:avLst/>
          </a:prstGeom>
        </p:spPr>
      </p:pic>
      <p:pic>
        <p:nvPicPr>
          <p:cNvPr id="4" name="Afbeelding 4">
            <a:extLst>
              <a:ext uri="{FF2B5EF4-FFF2-40B4-BE49-F238E27FC236}">
                <a16:creationId xmlns:a16="http://schemas.microsoft.com/office/drawing/2014/main" id="{190E6691-282A-969D-ED1C-F32291C7E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23670" r="2" b="2"/>
          <a:stretch/>
        </p:blipFill>
        <p:spPr>
          <a:xfrm>
            <a:off x="6165241" y="-15187"/>
            <a:ext cx="6069006" cy="343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54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D5E97A-D21B-4AA4-83CF-DA3A380E3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AF5706D-4464-450F-93F4-853EDF68C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E0FB244-C158-43A9-AD7A-05DC5BBF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1C8F478E-72B8-0179-D417-3E95C4749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5638800" cy="2461008"/>
          </a:xfrm>
        </p:spPr>
        <p:txBody>
          <a:bodyPr>
            <a:normAutofit/>
          </a:bodyPr>
          <a:lstStyle/>
          <a:p>
            <a:r>
              <a:rPr lang="nl-NL" dirty="0">
                <a:cs typeface="Sabon Next LT"/>
              </a:rPr>
              <a:t>Wat is nog niet gelukt?</a:t>
            </a:r>
            <a:endParaRPr lang="nl-NL" dirty="0"/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F8C3527D-1C37-16F7-C965-A750719CEB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214493"/>
              </p:ext>
            </p:extLst>
          </p:nvPr>
        </p:nvGraphicFramePr>
        <p:xfrm>
          <a:off x="838200" y="3124200"/>
          <a:ext cx="5638437" cy="3156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55278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2" name="Rectangle 664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83" name="Rectangle 666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684" name="Group 668">
            <a:extLst>
              <a:ext uri="{FF2B5EF4-FFF2-40B4-BE49-F238E27FC236}">
                <a16:creationId xmlns:a16="http://schemas.microsoft.com/office/drawing/2014/main" id="{12B335A1-0110-4D6F-BC0E-DCDCB4320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670" name="Picture 669">
              <a:extLst>
                <a:ext uri="{FF2B5EF4-FFF2-40B4-BE49-F238E27FC236}">
                  <a16:creationId xmlns:a16="http://schemas.microsoft.com/office/drawing/2014/main" id="{3B05D9A1-5C36-49D4-8D83-8782DE1E1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671" name="Picture 670">
              <a:extLst>
                <a:ext uri="{FF2B5EF4-FFF2-40B4-BE49-F238E27FC236}">
                  <a16:creationId xmlns:a16="http://schemas.microsoft.com/office/drawing/2014/main" id="{3D2C8D16-C3E9-4377-B192-9F3B9A867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14CFF1B-FBF4-92D9-F989-1F52A3F2A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91" y="381000"/>
            <a:ext cx="10003218" cy="2057400"/>
          </a:xfrm>
        </p:spPr>
        <p:txBody>
          <a:bodyPr>
            <a:normAutofit/>
          </a:bodyPr>
          <a:lstStyle/>
          <a:p>
            <a:pPr algn="ctr"/>
            <a:r>
              <a:rPr lang="nl-NL" dirty="0">
                <a:cs typeface="Sabon Next LT"/>
              </a:rPr>
              <a:t>Wat?</a:t>
            </a:r>
            <a:endParaRPr lang="nl-NL"/>
          </a:p>
        </p:txBody>
      </p:sp>
      <p:graphicFrame>
        <p:nvGraphicFramePr>
          <p:cNvPr id="661" name="Tijdelijke aanduiding voor inhoud 658">
            <a:extLst>
              <a:ext uri="{FF2B5EF4-FFF2-40B4-BE49-F238E27FC236}">
                <a16:creationId xmlns:a16="http://schemas.microsoft.com/office/drawing/2014/main" id="{FCDCE07E-CCF1-9C49-C56A-1BF96DEEB1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9870793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2460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A476813-4CEE-408B-852D-3E51E30B1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6" name="Afbeelding 36" descr="Afbeelding met tekst, schermopname, overdekt, computer&#10;&#10;Automatisch gegenereerde beschrijving">
            <a:extLst>
              <a:ext uri="{FF2B5EF4-FFF2-40B4-BE49-F238E27FC236}">
                <a16:creationId xmlns:a16="http://schemas.microsoft.com/office/drawing/2014/main" id="{85C73BCB-0B63-B987-6772-C9ED598AAC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0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500484A-CA32-F041-44C4-98835C8AC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6066"/>
            <a:ext cx="4795282" cy="5018227"/>
          </a:xfrm>
        </p:spPr>
        <p:txBody>
          <a:bodyPr anchor="ctr">
            <a:normAutofit/>
          </a:bodyPr>
          <a:lstStyle/>
          <a:p>
            <a:r>
              <a:rPr lang="nl-NL">
                <a:solidFill>
                  <a:srgbClr val="FFFFFF"/>
                </a:solidFill>
                <a:cs typeface="Sabon Next LT"/>
              </a:rPr>
              <a:t>Waarom?</a:t>
            </a:r>
            <a:endParaRPr lang="nl-NL">
              <a:solidFill>
                <a:srgbClr val="FFFFFF"/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45C754D-F6B0-4E8B-BCBC-51B5E2863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66BE34B5-B2D6-49D5-B3B8-6E019E3E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B5FDAC2-DA09-40B0-9B3F-D874ECE96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35" name="Tijdelijke aanduiding voor inhoud 34">
            <a:extLst>
              <a:ext uri="{FF2B5EF4-FFF2-40B4-BE49-F238E27FC236}">
                <a16:creationId xmlns:a16="http://schemas.microsoft.com/office/drawing/2014/main" id="{53D04CD4-2BD3-D5AC-8F27-5DDC97C51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588" y="1711277"/>
            <a:ext cx="5786797" cy="3575138"/>
          </a:xfrm>
          <a:solidFill>
            <a:srgbClr val="615252">
              <a:alpha val="40000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z="2000" dirty="0">
                <a:solidFill>
                  <a:srgbClr val="FFFFFF"/>
                </a:solidFill>
                <a:latin typeface="Calibri"/>
                <a:cs typeface="Calibri"/>
              </a:rPr>
              <a:t>Vorige stagiaire had vereiste niet bereikt</a:t>
            </a:r>
          </a:p>
          <a:p>
            <a:r>
              <a:rPr lang="nl-NL" sz="2000" dirty="0">
                <a:solidFill>
                  <a:srgbClr val="FFFFFF"/>
                </a:solidFill>
                <a:latin typeface="Calibri"/>
                <a:cs typeface="Calibri"/>
              </a:rPr>
              <a:t>Onvoldoende </a:t>
            </a:r>
            <a:r>
              <a:rPr lang="nl-NL" sz="2000" dirty="0" err="1">
                <a:solidFill>
                  <a:srgbClr val="FFFFFF"/>
                </a:solidFill>
                <a:latin typeface="Calibri"/>
                <a:cs typeface="Calibri"/>
              </a:rPr>
              <a:t>modulariteit</a:t>
            </a:r>
            <a:r>
              <a:rPr lang="nl-NL" sz="2000" dirty="0">
                <a:solidFill>
                  <a:srgbClr val="FFFFFF"/>
                </a:solidFill>
                <a:latin typeface="Calibri"/>
                <a:cs typeface="Calibri"/>
              </a:rPr>
              <a:t> en flexibiliteit</a:t>
            </a:r>
          </a:p>
          <a:p>
            <a:r>
              <a:rPr lang="nl-NL" sz="2000" dirty="0">
                <a:solidFill>
                  <a:srgbClr val="FFFFFF"/>
                </a:solidFill>
                <a:latin typeface="Calibri"/>
                <a:cs typeface="Calibri"/>
              </a:rPr>
              <a:t>Onmogelijk om uit te breiden zonder voorkennis van </a:t>
            </a:r>
            <a:r>
              <a:rPr lang="nl-NL" sz="2000" dirty="0" err="1">
                <a:solidFill>
                  <a:srgbClr val="FFFFFF"/>
                </a:solidFill>
                <a:latin typeface="Calibri"/>
                <a:cs typeface="Calibri"/>
              </a:rPr>
              <a:t>React</a:t>
            </a:r>
            <a:endParaRPr lang="nl-NL" sz="2000">
              <a:solidFill>
                <a:srgbClr val="FFFFFF"/>
              </a:solidFill>
              <a:latin typeface="Calibri"/>
              <a:cs typeface="Calibri"/>
            </a:endParaRPr>
          </a:p>
          <a:p>
            <a:r>
              <a:rPr lang="nl-NL" sz="2000" dirty="0">
                <a:solidFill>
                  <a:srgbClr val="FFFFFF"/>
                </a:solidFill>
                <a:latin typeface="Calibri"/>
                <a:cs typeface="Calibri"/>
              </a:rPr>
              <a:t>Enorm veel </a:t>
            </a:r>
            <a:r>
              <a:rPr lang="nl-NL" sz="2000" dirty="0" err="1">
                <a:solidFill>
                  <a:srgbClr val="FFFFFF"/>
                </a:solidFill>
                <a:latin typeface="Calibri"/>
                <a:cs typeface="Calibri"/>
              </a:rPr>
              <a:t>clutter</a:t>
            </a:r>
            <a:r>
              <a:rPr lang="nl-NL" sz="2000" dirty="0">
                <a:solidFill>
                  <a:srgbClr val="FFFFFF"/>
                </a:solidFill>
                <a:latin typeface="Calibri"/>
                <a:cs typeface="Calibri"/>
              </a:rPr>
              <a:t> binnen navigatie menu</a:t>
            </a:r>
          </a:p>
        </p:txBody>
      </p:sp>
    </p:spTree>
    <p:extLst>
      <p:ext uri="{BB962C8B-B14F-4D97-AF65-F5344CB8AC3E}">
        <p14:creationId xmlns:p14="http://schemas.microsoft.com/office/powerpoint/2010/main" val="1215181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2B335A1-0110-4D6F-BC0E-DCDCB4320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3B05D9A1-5C36-49D4-8D83-8782DE1E1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3D2C8D16-C3E9-4377-B192-9F3B9A867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9ABAD2B-1CA0-2855-2EA0-D5622D12D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91" y="381000"/>
            <a:ext cx="10003218" cy="2057400"/>
          </a:xfrm>
        </p:spPr>
        <p:txBody>
          <a:bodyPr>
            <a:normAutofit/>
          </a:bodyPr>
          <a:lstStyle/>
          <a:p>
            <a:pPr algn="ctr"/>
            <a:r>
              <a:rPr lang="nl-NL" dirty="0">
                <a:cs typeface="Sabon Next LT"/>
              </a:rPr>
              <a:t>Hoe?</a:t>
            </a:r>
            <a:endParaRPr lang="nl-NL"/>
          </a:p>
        </p:txBody>
      </p:sp>
      <p:graphicFrame>
        <p:nvGraphicFramePr>
          <p:cNvPr id="18" name="Tijdelijke aanduiding voor inhoud 2">
            <a:extLst>
              <a:ext uri="{FF2B5EF4-FFF2-40B4-BE49-F238E27FC236}">
                <a16:creationId xmlns:a16="http://schemas.microsoft.com/office/drawing/2014/main" id="{5B9CAECC-2D45-DD24-64E3-4AF11AC60B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9082490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94820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ED86A4-A008-D924-E3E6-7C2A189D8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Wanneer?</a:t>
            </a:r>
            <a:endParaRPr lang="en-US" dirty="0"/>
          </a:p>
        </p:txBody>
      </p:sp>
      <p:graphicFrame>
        <p:nvGraphicFramePr>
          <p:cNvPr id="17" name="Tijdelijke aanduiding voor inhoud 2">
            <a:extLst>
              <a:ext uri="{FF2B5EF4-FFF2-40B4-BE49-F238E27FC236}">
                <a16:creationId xmlns:a16="http://schemas.microsoft.com/office/drawing/2014/main" id="{08347FCE-4353-DCB7-3F3B-3FB835C4D3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3786319"/>
              </p:ext>
            </p:extLst>
          </p:nvPr>
        </p:nvGraphicFramePr>
        <p:xfrm>
          <a:off x="458694" y="1949450"/>
          <a:ext cx="11274612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6727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6238B23-7848-4B0F-BFFC-7C0E6C305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977E703-46B3-4517-877D-764259CE5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6" name="Picture 15">
              <a:extLst>
                <a:ext uri="{FF2B5EF4-FFF2-40B4-BE49-F238E27FC236}">
                  <a16:creationId xmlns:a16="http://schemas.microsoft.com/office/drawing/2014/main" id="{16F22691-4426-4E20-AA0B-79FA8FDF9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DC0C7BE-4038-E824-EB3B-667F6FF66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5413250" cy="2175365"/>
          </a:xfrm>
        </p:spPr>
        <p:txBody>
          <a:bodyPr anchor="ctr">
            <a:normAutofit/>
          </a:bodyPr>
          <a:lstStyle/>
          <a:p>
            <a:r>
              <a:rPr lang="nl-NL"/>
              <a:t>Wie?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9AB5ED-1F20-741D-58F4-5208A01F1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8557"/>
            <a:ext cx="5412901" cy="3446247"/>
          </a:xfrm>
        </p:spPr>
        <p:txBody>
          <a:bodyPr anchor="ctr">
            <a:normAutofit/>
          </a:bodyPr>
          <a:lstStyle/>
          <a:p>
            <a:r>
              <a:rPr lang="nl-NL" sz="1800" dirty="0"/>
              <a:t>Programmeurs: Bryant Suiskens en </a:t>
            </a:r>
            <a:r>
              <a:rPr lang="nl-NL" sz="1800" dirty="0" err="1"/>
              <a:t>Hassib</a:t>
            </a:r>
            <a:r>
              <a:rPr lang="nl-NL" sz="1800" dirty="0"/>
              <a:t> </a:t>
            </a:r>
            <a:r>
              <a:rPr lang="nl-NL" sz="1800" dirty="0" err="1"/>
              <a:t>Kareme</a:t>
            </a:r>
            <a:endParaRPr lang="nl-NL" sz="1800" dirty="0"/>
          </a:p>
          <a:p>
            <a:r>
              <a:rPr lang="nl-NL" sz="1800" dirty="0"/>
              <a:t>Opdrachtgever: Luc Pluys</a:t>
            </a:r>
          </a:p>
          <a:p>
            <a:r>
              <a:rPr lang="nl-NL" sz="1800" dirty="0" err="1"/>
              <a:t>Primary</a:t>
            </a:r>
            <a:r>
              <a:rPr lang="nl-NL" sz="1800" dirty="0"/>
              <a:t> Stakeholder: George </a:t>
            </a:r>
            <a:r>
              <a:rPr lang="en-US" sz="1800"/>
              <a:t>Proos</a:t>
            </a:r>
            <a:r>
              <a:rPr lang="en-US" sz="1800" dirty="0"/>
              <a:t>t</a:t>
            </a:r>
            <a:endParaRPr lang="nl-NL" sz="1800" dirty="0"/>
          </a:p>
        </p:txBody>
      </p:sp>
      <p:pic>
        <p:nvPicPr>
          <p:cNvPr id="5" name="Afbeelding 4" descr="Afbeelding met persoon, Menselijk gezicht, kleding, glimlach&#10;&#10;Automatisch gegenereerde beschrijving">
            <a:extLst>
              <a:ext uri="{FF2B5EF4-FFF2-40B4-BE49-F238E27FC236}">
                <a16:creationId xmlns:a16="http://schemas.microsoft.com/office/drawing/2014/main" id="{4129709B-8211-2B59-45C3-1EC66FDE4B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1" y="1654723"/>
            <a:ext cx="4724400" cy="3543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69635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7CC9ED-57A2-429E-8FD9-D55F47275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EF0E40-AEB8-4DF7-A67A-7317B3BF9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8138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A3F4E6-2CEF-151F-3218-E9CEA3078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4953000" cy="2308608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rgbClr val="FFFFFF"/>
                </a:solidFill>
                <a:cs typeface="Sabon Next LT"/>
              </a:rPr>
              <a:t>Waar zijn we gekomen?</a:t>
            </a:r>
            <a:endParaRPr lang="nl-NL" dirty="0">
              <a:solidFill>
                <a:srgbClr val="FFFFFF"/>
              </a:solidFill>
            </a:endParaRPr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0425C76F-C744-C418-1FA0-AD9822EBA4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24" r="-244"/>
          <a:stretch/>
        </p:blipFill>
        <p:spPr>
          <a:xfrm>
            <a:off x="4513883" y="2612394"/>
            <a:ext cx="7734454" cy="4242203"/>
          </a:xfrm>
          <a:prstGeom prst="rect">
            <a:avLst/>
          </a:prstGeom>
        </p:spPr>
      </p:pic>
      <p:graphicFrame>
        <p:nvGraphicFramePr>
          <p:cNvPr id="21" name="Tijdelijke aanduiding voor inhoud 2">
            <a:extLst>
              <a:ext uri="{FF2B5EF4-FFF2-40B4-BE49-F238E27FC236}">
                <a16:creationId xmlns:a16="http://schemas.microsoft.com/office/drawing/2014/main" id="{06DD7F89-D696-1714-5105-4541DA12CF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5038578"/>
              </p:ext>
            </p:extLst>
          </p:nvPr>
        </p:nvGraphicFramePr>
        <p:xfrm>
          <a:off x="838200" y="2819400"/>
          <a:ext cx="4952681" cy="3460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739BAE37-B96C-4F71-BC0F-C5F3C7DFD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6955029" y="1"/>
            <a:ext cx="5236971" cy="6858000"/>
            <a:chOff x="20829" y="1"/>
            <a:chExt cx="5236971" cy="685799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586E638-2324-405E-9DF6-E3DDA81B8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8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954E671-967A-4B9A-8F60-B0834D07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8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83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3BD6E7-B38D-4E49-AB74-A2B160730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376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Afbeelding 5">
            <a:extLst>
              <a:ext uri="{FF2B5EF4-FFF2-40B4-BE49-F238E27FC236}">
                <a16:creationId xmlns:a16="http://schemas.microsoft.com/office/drawing/2014/main" id="{3346D889-50C0-87AC-517D-CB9385E7E9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741" t="-16" r="53167" b="-157"/>
          <a:stretch/>
        </p:blipFill>
        <p:spPr>
          <a:xfrm>
            <a:off x="-53659" y="-1070"/>
            <a:ext cx="7349595" cy="6868447"/>
          </a:xfrm>
          <a:prstGeom prst="rect">
            <a:avLst/>
          </a:prstGeom>
        </p:spPr>
      </p:pic>
      <p:pic>
        <p:nvPicPr>
          <p:cNvPr id="4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06F49982-95A1-156C-022C-B6AFB923D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 amt="60000"/>
          </a:blip>
          <a:srcRect r="53102" b="1"/>
          <a:stretch/>
        </p:blipFill>
        <p:spPr>
          <a:xfrm>
            <a:off x="7287293" y="10"/>
            <a:ext cx="6096000" cy="6856614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A85984D1-3394-50FD-5A6C-6D3AF28A3A5C}"/>
              </a:ext>
            </a:extLst>
          </p:cNvPr>
          <p:cNvSpPr txBox="1"/>
          <p:nvPr/>
        </p:nvSpPr>
        <p:spPr>
          <a:xfrm>
            <a:off x="4102393" y="2164930"/>
            <a:ext cx="3993775" cy="25146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 algn="ctr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5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Deliverables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8597762-58E1-4E07-864C-D6AFE1B66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3D5D12CE-B005-4A7E-81A4-83D14DB32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3A7933F-9102-47FC-80CB-3C09F9F95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</p:spTree>
    <p:extLst>
      <p:ext uri="{BB962C8B-B14F-4D97-AF65-F5344CB8AC3E}">
        <p14:creationId xmlns:p14="http://schemas.microsoft.com/office/powerpoint/2010/main" val="2545042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Afbeelding 5" descr="Afbeelding met tekst&#10;&#10;Automatisch gegenereerde beschrijving">
            <a:extLst>
              <a:ext uri="{FF2B5EF4-FFF2-40B4-BE49-F238E27FC236}">
                <a16:creationId xmlns:a16="http://schemas.microsoft.com/office/drawing/2014/main" id="{25854A5F-034E-1999-65EA-2390DE489B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l="18985" r="40563" b="1"/>
          <a:stretch/>
        </p:blipFill>
        <p:spPr>
          <a:xfrm>
            <a:off x="20" y="10"/>
            <a:ext cx="6095980" cy="6856614"/>
          </a:xfrm>
          <a:prstGeom prst="rect">
            <a:avLst/>
          </a:prstGeom>
        </p:spPr>
      </p:pic>
      <p:pic>
        <p:nvPicPr>
          <p:cNvPr id="4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15BD207A-8750-9D7B-2C39-496888228F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60000"/>
          </a:blip>
          <a:srcRect l="43849" t="-1372" r="14555" b="-335"/>
          <a:stretch/>
        </p:blipFill>
        <p:spPr>
          <a:xfrm>
            <a:off x="6096946" y="-104374"/>
            <a:ext cx="6100591" cy="697360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7E0BD6BA-AC5F-41D8-B6B1-5D293D98B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4EB65F9-0754-401F-857A-869F31CFB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7EEF00B-092B-4DEB-948D-0128E8A35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A60B123-1596-3C2B-2EAF-B0D85B239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744909"/>
            <a:ext cx="10190071" cy="31458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 err="1">
                <a:solidFill>
                  <a:srgbClr val="FFFFFF"/>
                </a:solidFill>
              </a:rPr>
              <a:t>Documentatie</a:t>
            </a:r>
          </a:p>
        </p:txBody>
      </p:sp>
    </p:spTree>
    <p:extLst>
      <p:ext uri="{BB962C8B-B14F-4D97-AF65-F5344CB8AC3E}">
        <p14:creationId xmlns:p14="http://schemas.microsoft.com/office/powerpoint/2010/main" val="51577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appledVTI">
  <a:themeElements>
    <a:clrScheme name="AnalogousFromLightSeed_2SEEDS">
      <a:dk1>
        <a:srgbClr val="000000"/>
      </a:dk1>
      <a:lt1>
        <a:srgbClr val="FFFFFF"/>
      </a:lt1>
      <a:dk2>
        <a:srgbClr val="412429"/>
      </a:dk2>
      <a:lt2>
        <a:srgbClr val="E2E8E7"/>
      </a:lt2>
      <a:accent1>
        <a:srgbClr val="BB7E89"/>
      </a:accent1>
      <a:accent2>
        <a:srgbClr val="C795B3"/>
      </a:accent2>
      <a:accent3>
        <a:srgbClr val="C49B8F"/>
      </a:accent3>
      <a:accent4>
        <a:srgbClr val="75ADA1"/>
      </a:accent4>
      <a:accent5>
        <a:srgbClr val="7AA9B5"/>
      </a:accent5>
      <a:accent6>
        <a:srgbClr val="7E95BB"/>
      </a:accent6>
      <a:hlink>
        <a:srgbClr val="568E84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Office PowerPoint</Application>
  <PresentationFormat>Breedbeeld</PresentationFormat>
  <Paragraphs>47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20" baseType="lpstr">
      <vt:lpstr>Arial</vt:lpstr>
      <vt:lpstr>Avenir Next LT Pro</vt:lpstr>
      <vt:lpstr>AvenirNext LT Pro Medium</vt:lpstr>
      <vt:lpstr>Calibri</vt:lpstr>
      <vt:lpstr>Sabon Next LT</vt:lpstr>
      <vt:lpstr>DappledVTI</vt:lpstr>
      <vt:lpstr>Stageopdracht Bryant Suiskens</vt:lpstr>
      <vt:lpstr>Wat?</vt:lpstr>
      <vt:lpstr>Waarom?</vt:lpstr>
      <vt:lpstr>Hoe?</vt:lpstr>
      <vt:lpstr>Wanneer?</vt:lpstr>
      <vt:lpstr>Wie?</vt:lpstr>
      <vt:lpstr>Waar zijn we gekomen?</vt:lpstr>
      <vt:lpstr>PowerPoint-presentatie</vt:lpstr>
      <vt:lpstr>Documentatie</vt:lpstr>
      <vt:lpstr>Before and After</vt:lpstr>
      <vt:lpstr>Before and After</vt:lpstr>
      <vt:lpstr>Before and After</vt:lpstr>
      <vt:lpstr>Before and After</vt:lpstr>
      <vt:lpstr>Wat is nog niet gelukt?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>Bryant Suiskens</cp:lastModifiedBy>
  <cp:revision>390</cp:revision>
  <dcterms:created xsi:type="dcterms:W3CDTF">2023-04-12T12:23:09Z</dcterms:created>
  <dcterms:modified xsi:type="dcterms:W3CDTF">2023-06-07T17:56:11Z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37be75-dfbb-4261-9834-ac247c7dde13_Enabled">
    <vt:lpwstr>true</vt:lpwstr>
  </property>
  <property fmtid="{D5CDD505-2E9C-101B-9397-08002B2CF9AE}" pid="3" name="MSIP_Label_c337be75-dfbb-4261-9834-ac247c7dde13_SetDate">
    <vt:lpwstr>2023-06-07T17:56:10Z</vt:lpwstr>
  </property>
  <property fmtid="{D5CDD505-2E9C-101B-9397-08002B2CF9AE}" pid="4" name="MSIP_Label_c337be75-dfbb-4261-9834-ac247c7dde13_Method">
    <vt:lpwstr>Standard</vt:lpwstr>
  </property>
  <property fmtid="{D5CDD505-2E9C-101B-9397-08002B2CF9AE}" pid="5" name="MSIP_Label_c337be75-dfbb-4261-9834-ac247c7dde13_Name">
    <vt:lpwstr>Algemeen</vt:lpwstr>
  </property>
  <property fmtid="{D5CDD505-2E9C-101B-9397-08002B2CF9AE}" pid="6" name="MSIP_Label_c337be75-dfbb-4261-9834-ac247c7dde13_SiteId">
    <vt:lpwstr>77d33cc5-c9b4-4766-95c7-ed5b515e1cce</vt:lpwstr>
  </property>
  <property fmtid="{D5CDD505-2E9C-101B-9397-08002B2CF9AE}" pid="7" name="MSIP_Label_c337be75-dfbb-4261-9834-ac247c7dde13_ActionId">
    <vt:lpwstr>ca1d8f2c-597b-480e-b4c6-941101483f1c</vt:lpwstr>
  </property>
  <property fmtid="{D5CDD505-2E9C-101B-9397-08002B2CF9AE}" pid="8" name="MSIP_Label_c337be75-dfbb-4261-9834-ac247c7dde13_ContentBits">
    <vt:lpwstr>0</vt:lpwstr>
  </property>
</Properties>
</file>