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3" r:id="rId5"/>
    <p:sldId id="257" r:id="rId6"/>
    <p:sldId id="259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60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95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70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736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99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8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5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04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6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9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043C-0434-4867-AFAE-4468EFEF369D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5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3474720"/>
          </a:xfrm>
        </p:spPr>
        <p:txBody>
          <a:bodyPr/>
          <a:lstStyle/>
          <a:p>
            <a:pPr algn="ctr"/>
            <a:r>
              <a:rPr lang="pt-BR" b="1" dirty="0" err="1"/>
              <a:t>TrashMe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731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65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Pontos chaves do </a:t>
            </a:r>
            <a:r>
              <a:rPr lang="pt-BR" b="1" dirty="0" err="1"/>
              <a:t>mini-mundo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Divisão entre morador e funcionário;</a:t>
            </a:r>
          </a:p>
          <a:p>
            <a:endParaRPr lang="pt-BR" dirty="0"/>
          </a:p>
          <a:p>
            <a:r>
              <a:rPr lang="pt-BR" dirty="0"/>
              <a:t>Níveis da lixeira;</a:t>
            </a:r>
          </a:p>
          <a:p>
            <a:endParaRPr lang="pt-BR" dirty="0"/>
          </a:p>
          <a:p>
            <a:r>
              <a:rPr lang="pt-BR" dirty="0"/>
              <a:t>Gerenciamento das lixeiras;</a:t>
            </a:r>
          </a:p>
          <a:p>
            <a:endParaRPr lang="pt-BR" dirty="0"/>
          </a:p>
          <a:p>
            <a:r>
              <a:rPr lang="pt-BR" dirty="0"/>
              <a:t>Melhora e otimização das tarefas cotidianas do morador;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2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Tabelas/fluxos principais do sistema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Usuário;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Permissão;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Lixeira;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Nível do lixo;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Situação;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23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 para o sistema: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sistema pode ajudar no cotidiano do morador ?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o sistema pode ajudar na gestão do condomínio 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sistema é acessível 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17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2480"/>
            <a:ext cx="12191999" cy="6065520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12191999" cy="3474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800" b="1" dirty="0" smtClean="0"/>
              <a:t>Modelo conceitual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42891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12191999" cy="3474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800" b="1" dirty="0" smtClean="0"/>
              <a:t>Modelo lógico</a:t>
            </a:r>
            <a:endParaRPr lang="pt-BR" sz="4800" b="1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"/>
            <a:ext cx="12192000" cy="6024880"/>
          </a:xfrm>
        </p:spPr>
      </p:pic>
    </p:spTree>
    <p:extLst>
      <p:ext uri="{BB962C8B-B14F-4D97-AF65-F5344CB8AC3E}">
        <p14:creationId xmlns:p14="http://schemas.microsoft.com/office/powerpoint/2010/main" val="4402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68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17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423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78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TrashMe</vt:lpstr>
      <vt:lpstr>Pontos chaves do mini-mundo</vt:lpstr>
      <vt:lpstr>Tabelas/fluxos principais do sistema </vt:lpstr>
      <vt:lpstr>Perguntas para o sistema: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TrashMe</dc:title>
  <dc:creator>Josael Barbosa dos Santos</dc:creator>
  <cp:lastModifiedBy>Josael Barbosa dos Santos</cp:lastModifiedBy>
  <cp:revision>6</cp:revision>
  <dcterms:created xsi:type="dcterms:W3CDTF">2019-06-10T13:28:02Z</dcterms:created>
  <dcterms:modified xsi:type="dcterms:W3CDTF">2019-06-10T14:08:20Z</dcterms:modified>
</cp:coreProperties>
</file>