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57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0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95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70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73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9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8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5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4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043C-0434-4867-AFAE-4468EFEF369D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2ADED8-2EFC-48EF-8999-F490807D3A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474720"/>
          </a:xfrm>
        </p:spPr>
        <p:txBody>
          <a:bodyPr/>
          <a:lstStyle/>
          <a:p>
            <a:pPr algn="ctr"/>
            <a:r>
              <a:rPr lang="pt-BR" b="1" dirty="0" err="1"/>
              <a:t>TrashMe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31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26080"/>
            <a:ext cx="12192000" cy="4389120"/>
          </a:xfrm>
        </p:spPr>
        <p:txBody>
          <a:bodyPr/>
          <a:lstStyle/>
          <a:p>
            <a:pPr algn="ctr"/>
            <a:r>
              <a:rPr lang="pt-BR" dirty="0" smtClean="0"/>
              <a:t>Perguntas?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6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Pontos chaves do </a:t>
            </a:r>
            <a:r>
              <a:rPr lang="pt-BR" b="1" dirty="0" err="1"/>
              <a:t>mini-mundo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entre morador e funcionário;</a:t>
            </a:r>
          </a:p>
          <a:p>
            <a:endParaRPr lang="pt-BR" dirty="0"/>
          </a:p>
          <a:p>
            <a:r>
              <a:rPr lang="pt-BR" dirty="0"/>
              <a:t>Níveis da lixeira;</a:t>
            </a:r>
          </a:p>
          <a:p>
            <a:endParaRPr lang="pt-BR" dirty="0"/>
          </a:p>
          <a:p>
            <a:r>
              <a:rPr lang="pt-BR" dirty="0"/>
              <a:t>Gerenciamento das lixeiras;</a:t>
            </a:r>
          </a:p>
          <a:p>
            <a:endParaRPr lang="pt-BR" dirty="0"/>
          </a:p>
          <a:p>
            <a:r>
              <a:rPr lang="pt-BR" dirty="0"/>
              <a:t>Melhora e otimização das tarefas cotidianas do morador;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Tabelas/fluxos principais do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Permissão;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Lixeira;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Nível do lixo;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Situação;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para o sistema: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sistema pode ajudar no cotidiano do morador ?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o sistema pode ajudar na gestão do condomínio 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sistema é acessível 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1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2480"/>
            <a:ext cx="12191999" cy="6065520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12191999" cy="3474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dirty="0" smtClean="0"/>
              <a:t>Modelo conceitual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42891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12191999" cy="3474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800" b="1" dirty="0" smtClean="0"/>
              <a:t>Modelo lógico</a:t>
            </a:r>
            <a:endParaRPr lang="pt-BR" sz="4800" b="1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"/>
            <a:ext cx="12192000" cy="6024880"/>
          </a:xfrm>
        </p:spPr>
      </p:pic>
    </p:spTree>
    <p:extLst>
      <p:ext uri="{BB962C8B-B14F-4D97-AF65-F5344CB8AC3E}">
        <p14:creationId xmlns:p14="http://schemas.microsoft.com/office/powerpoint/2010/main" val="4402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pt-BR" dirty="0" smtClean="0"/>
              <a:t>Relatórios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7201"/>
            <a:ext cx="6709341" cy="5130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727201"/>
            <a:ext cx="5743575" cy="5130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68160" y="720636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Relatorio</a:t>
            </a:r>
            <a:r>
              <a:rPr lang="pt-BR" b="1" dirty="0"/>
              <a:t> 2</a:t>
            </a:r>
          </a:p>
          <a:p>
            <a:r>
              <a:rPr lang="pt-BR" b="1" dirty="0"/>
              <a:t>Objetivo: Obter a quantidade de lixeiras disponíveis para descarte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720636"/>
            <a:ext cx="686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Relatório 1</a:t>
            </a:r>
          </a:p>
          <a:p>
            <a:r>
              <a:rPr lang="pt-BR" b="1"/>
              <a:t>Objetivo: Objeter o volume atual das lixeiras que informe: ID da lixeira, data e hora da última manutenção</a:t>
            </a:r>
          </a:p>
        </p:txBody>
      </p:sp>
    </p:spTree>
    <p:extLst>
      <p:ext uri="{BB962C8B-B14F-4D97-AF65-F5344CB8AC3E}">
        <p14:creationId xmlns:p14="http://schemas.microsoft.com/office/powerpoint/2010/main" val="41216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6086475" cy="4622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3200" y="629920"/>
            <a:ext cx="556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Relatório 3</a:t>
            </a:r>
          </a:p>
          <a:p>
            <a:r>
              <a:rPr lang="pt-BR" b="1" dirty="0"/>
              <a:t>Objetivo: Lixeiras que atingiram nível igual ou superior a 70% da capacidade máxima que informe: código e nível de preenchimento das lixeiras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2235200"/>
            <a:ext cx="6105524" cy="46228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70880" y="629920"/>
            <a:ext cx="642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Relatório 4</a:t>
            </a:r>
          </a:p>
          <a:p>
            <a:r>
              <a:rPr lang="pt-BR" b="1"/>
              <a:t>Objetivo: Quantidade das manutenções das lixeiras, informando quantas vezes teve problemas;</a:t>
            </a:r>
          </a:p>
        </p:txBody>
      </p:sp>
    </p:spTree>
    <p:extLst>
      <p:ext uri="{BB962C8B-B14F-4D97-AF65-F5344CB8AC3E}">
        <p14:creationId xmlns:p14="http://schemas.microsoft.com/office/powerpoint/2010/main" val="29961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47" y="2114550"/>
            <a:ext cx="4467225" cy="4743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16947" y="670560"/>
            <a:ext cx="475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Relatório 5</a:t>
            </a:r>
          </a:p>
          <a:p>
            <a:r>
              <a:rPr lang="pt-BR" b="1" dirty="0"/>
              <a:t>Objetivo: Situação operante das lixeiras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4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167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TrashMe</vt:lpstr>
      <vt:lpstr>Pontos chaves do mini-mundo</vt:lpstr>
      <vt:lpstr>Tabelas/fluxos principais do sistema </vt:lpstr>
      <vt:lpstr>Perguntas para o sistema:</vt:lpstr>
      <vt:lpstr>Apresentação do PowerPoint</vt:lpstr>
      <vt:lpstr>Apresentação do PowerPoint</vt:lpstr>
      <vt:lpstr>Relatórios </vt:lpstr>
      <vt:lpstr>Apresentação do PowerPoint</vt:lpstr>
      <vt:lpstr>Apresentação do PowerPoint</vt:lpstr>
      <vt:lpstr>Perguntas?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TrashMe</dc:title>
  <dc:creator>Josael Barbosa dos Santos</dc:creator>
  <cp:lastModifiedBy>Josael Barbosa dos Santos</cp:lastModifiedBy>
  <cp:revision>10</cp:revision>
  <dcterms:created xsi:type="dcterms:W3CDTF">2019-06-10T13:28:02Z</dcterms:created>
  <dcterms:modified xsi:type="dcterms:W3CDTF">2019-06-17T10:29:58Z</dcterms:modified>
</cp:coreProperties>
</file>