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CC3"/>
    <a:srgbClr val="D00E5B"/>
    <a:srgbClr val="CB6C5C"/>
    <a:srgbClr val="2E8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/>
    <p:restoredTop sz="94664"/>
  </p:normalViewPr>
  <p:slideViewPr>
    <p:cSldViewPr snapToGrid="0">
      <p:cViewPr>
        <p:scale>
          <a:sx n="178" d="100"/>
          <a:sy n="178" d="100"/>
        </p:scale>
        <p:origin x="-148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3A664-D126-DB44-87D9-436527C5F2E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4F10-4A82-A248-9B32-9124469F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4F10-4A82-A248-9B32-9124469F6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4F10-4A82-A248-9B32-9124469F6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066-1525-ED3B-28BE-45951C4E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5154-3AFD-5173-6813-FDB5898F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A964-B697-D562-4063-2831191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475B-B27B-F1D2-A7C1-C62B40A5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7A73-2666-2E88-C795-89290ED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11-BB0F-5B4E-5FF7-AECDCE3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2E43-D18C-921B-400B-BCDC890A1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2FA5-279F-BF9F-F72E-76921D1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6AD0-9FF3-BCF8-E27B-25CACE7B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940A-1731-C6DB-39B3-1B81F739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0F8C8-74C9-21B6-66E9-A2EDF1F0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4A29-79E0-625D-B6F1-1B87CA45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A9FF-5052-B6AA-14B9-B73FB2AF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806B-E0EB-2546-B45B-76625F02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33DA-833F-B5AC-EB99-AD5ED13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C81-D69D-B9B1-ADFE-D71B1F06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17D7-446F-F176-58F7-E16A231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73A2-5B0C-DD9B-0BF0-2FD5013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2AC5-F006-C73D-38D9-5F3024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58D1-BED5-B48C-BBE2-8BA56B67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E36-FFC6-2BCE-CCE9-DF30B2A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7DC9-13DD-338A-DDA9-74845FB1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24F6-34F2-4AFA-E79F-A8C0F44A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394E-2483-A9B5-AD43-8DF58AE3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34E-430F-A0DB-E820-9069D8BA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2A99-31D9-09C6-74F1-0705AF6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6A5E-F49E-0D38-82F9-E3A58364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462D-DCFF-1D50-72B2-E8DC1CEF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56F9-8C2F-4220-0D83-6442DF7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FA7E-AF3B-E88F-039D-0175128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DD36-D097-7348-B414-A432C11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0824-148C-CE75-8424-0D2CF626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6444C-F511-128C-0404-268C590F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A421-DFEA-A2A9-CA59-63342BC3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9E92-3B54-A143-5DDF-BFA773F6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570B-BEB1-4258-C381-F7AD986D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21BB4-DECD-77AC-4246-3E01D4DD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D2B7C-4A79-D47D-43A0-E651C54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DAD4-1650-E892-59D3-004EE6E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F76-C043-BF94-2006-DCE800D7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C5169-EA52-0538-D8D7-43B22833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1988D-9F50-28DA-5A5C-D5AA4431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DB1E-2405-5184-742D-6F9DA5E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43AD3-D46D-6B19-CD31-D3B3E86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0145B-7B4D-DADB-BF50-2FDEE99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0949-6F40-A89C-D79D-D3126B85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3D5-D5F1-F676-BC2A-5CF62111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E36-3111-D545-31EE-5C51657F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155A4-851E-62DF-BB4C-37CB1595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82-9B5E-E30E-2D9C-33E70326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C8D1A-02BE-8682-DF3B-33F9F786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46539-5E0F-BA26-71A1-CB32266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CFB9-EC6E-D3EC-06A2-13BF39A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33C1-2371-B3C9-2547-1B9EEDC8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DB3B-120D-D949-70F9-E57717AB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53F9-7DEA-49A0-2ABB-0FD4061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630A-34E7-AEAE-BCB7-D96271FF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6790-C698-31CE-39C9-FC4B952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B59C-628D-61EB-CA1C-84629CD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9356-AA98-B8D3-BE39-BCD2F01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0B95-52E1-896A-BB39-8E8D795C2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D38-162D-6B47-8553-9CD5AB2EE2B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C31-3467-CF61-32E4-AC2825C4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601E-1A1C-ECC5-C822-5BCF8074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8B758B-D82F-2BB6-5366-36EA3FA5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78" y="1299617"/>
            <a:ext cx="11294421" cy="4344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D23026-3E2B-0364-57D4-6693114B0164}"/>
              </a:ext>
            </a:extLst>
          </p:cNvPr>
          <p:cNvSpPr txBox="1"/>
          <p:nvPr/>
        </p:nvSpPr>
        <p:spPr>
          <a:xfrm rot="16200000">
            <a:off x="1786462" y="3566271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B699D-F6CE-2BC4-6BCA-5A23E8870292}"/>
              </a:ext>
            </a:extLst>
          </p:cNvPr>
          <p:cNvSpPr txBox="1"/>
          <p:nvPr/>
        </p:nvSpPr>
        <p:spPr>
          <a:xfrm rot="16200000">
            <a:off x="1259885" y="3051199"/>
            <a:ext cx="287280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 Phase Duration,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13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rise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[min]</a:t>
            </a:r>
            <a:endParaRPr lang="en-US" sz="1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0E9CB-4B34-6CBA-8392-58F17A41B4D7}"/>
              </a:ext>
            </a:extLst>
          </p:cNvPr>
          <p:cNvSpPr txBox="1"/>
          <p:nvPr/>
        </p:nvSpPr>
        <p:spPr>
          <a:xfrm>
            <a:off x="3438522" y="5360535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09587-CE01-DD07-A647-BFE0F9357E5A}"/>
              </a:ext>
            </a:extLst>
          </p:cNvPr>
          <p:cNvSpPr txBox="1"/>
          <p:nvPr/>
        </p:nvSpPr>
        <p:spPr>
          <a:xfrm>
            <a:off x="3311938" y="5392389"/>
            <a:ext cx="297791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Decay Phase Duration,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13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decay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[min]</a:t>
            </a:r>
            <a:endParaRPr lang="en-US" sz="1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67A1-AF0D-3283-E4FF-2120B639760E}"/>
              </a:ext>
            </a:extLst>
          </p:cNvPr>
          <p:cNvSpPr txBox="1"/>
          <p:nvPr/>
        </p:nvSpPr>
        <p:spPr>
          <a:xfrm rot="16200000">
            <a:off x="6268698" y="3530347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9C663-B3B1-F11F-60C9-0626A7A1CEA2}"/>
              </a:ext>
            </a:extLst>
          </p:cNvPr>
          <p:cNvSpPr txBox="1"/>
          <p:nvPr/>
        </p:nvSpPr>
        <p:spPr>
          <a:xfrm rot="16200000">
            <a:off x="5874541" y="3530346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3D0CA-E0CC-5356-E617-61F1FEB6A7FE}"/>
              </a:ext>
            </a:extLst>
          </p:cNvPr>
          <p:cNvSpPr txBox="1"/>
          <p:nvPr/>
        </p:nvSpPr>
        <p:spPr>
          <a:xfrm rot="21258663">
            <a:off x="8027275" y="5401694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6B5FD-6B73-A2BB-603B-35F193E5067A}"/>
              </a:ext>
            </a:extLst>
          </p:cNvPr>
          <p:cNvSpPr txBox="1"/>
          <p:nvPr/>
        </p:nvSpPr>
        <p:spPr>
          <a:xfrm>
            <a:off x="8702526" y="5326923"/>
            <a:ext cx="1365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Duration, </a:t>
            </a:r>
            <a:r>
              <a:rPr lang="en-US" sz="1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3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flare</a:t>
            </a:r>
            <a:endParaRPr lang="en-US" sz="1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A7529-6157-D8E2-318F-5405F9689368}"/>
              </a:ext>
            </a:extLst>
          </p:cNvPr>
          <p:cNvSpPr txBox="1"/>
          <p:nvPr/>
        </p:nvSpPr>
        <p:spPr>
          <a:xfrm>
            <a:off x="8610138" y="1290622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97860-8D73-EC8D-2AA5-B03BFAD87DB5}"/>
              </a:ext>
            </a:extLst>
          </p:cNvPr>
          <p:cNvSpPr txBox="1"/>
          <p:nvPr/>
        </p:nvSpPr>
        <p:spPr>
          <a:xfrm>
            <a:off x="4330021" y="1319417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0742E-7452-658A-2CE3-67096E6B027E}"/>
              </a:ext>
            </a:extLst>
          </p:cNvPr>
          <p:cNvSpPr txBox="1"/>
          <p:nvPr/>
        </p:nvSpPr>
        <p:spPr>
          <a:xfrm>
            <a:off x="8605418" y="1255507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025C6-4353-4EF5-D3A7-2F7355075DF8}"/>
              </a:ext>
            </a:extLst>
          </p:cNvPr>
          <p:cNvSpPr txBox="1"/>
          <p:nvPr/>
        </p:nvSpPr>
        <p:spPr>
          <a:xfrm>
            <a:off x="4320581" y="1258534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92341-0446-42F0-7BD8-50301275EB6C}"/>
              </a:ext>
            </a:extLst>
          </p:cNvPr>
          <p:cNvSpPr txBox="1"/>
          <p:nvPr/>
        </p:nvSpPr>
        <p:spPr>
          <a:xfrm>
            <a:off x="3262005" y="161315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31B03-59B0-6160-B86A-781945F3FA27}"/>
              </a:ext>
            </a:extLst>
          </p:cNvPr>
          <p:cNvSpPr txBox="1"/>
          <p:nvPr/>
        </p:nvSpPr>
        <p:spPr>
          <a:xfrm>
            <a:off x="7889811" y="161315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E131F5-FCF6-DED7-7462-CBFD3BEC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61" y="2438426"/>
            <a:ext cx="236460" cy="19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53D7C-2FB4-A6A0-91ED-62268B0E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94" y="2438426"/>
            <a:ext cx="236460" cy="198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881AD-4B21-AC7A-21A9-5AC7C37B169E}"/>
              </a:ext>
            </a:extLst>
          </p:cNvPr>
          <p:cNvSpPr txBox="1"/>
          <p:nvPr/>
        </p:nvSpPr>
        <p:spPr>
          <a:xfrm>
            <a:off x="8492554" y="5384041"/>
            <a:ext cx="287280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Flare Duration, </a:t>
            </a:r>
            <a:r>
              <a:rPr lang="en-US" sz="1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3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flare </a:t>
            </a:r>
            <a:r>
              <a:rPr lang="en-US" sz="1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[min]</a:t>
            </a:r>
            <a:endParaRPr lang="en-US" sz="1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0A85A-9336-B6C7-F70B-FC5E663E4BD2}"/>
              </a:ext>
            </a:extLst>
          </p:cNvPr>
          <p:cNvSpPr txBox="1"/>
          <p:nvPr/>
        </p:nvSpPr>
        <p:spPr>
          <a:xfrm>
            <a:off x="3838759" y="1192848"/>
            <a:ext cx="1770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rise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vs.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decay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0D35C-9941-EC5B-382D-21AA1D906777}"/>
              </a:ext>
            </a:extLst>
          </p:cNvPr>
          <p:cNvSpPr txBox="1"/>
          <p:nvPr/>
        </p:nvSpPr>
        <p:spPr>
          <a:xfrm>
            <a:off x="8570360" y="1214376"/>
            <a:ext cx="26469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vs.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rise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decay,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flare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5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8B9289-12BD-FD4F-DF45-A5820665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26" y="103310"/>
            <a:ext cx="6407669" cy="640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24A7E-FC7F-C018-C962-80DBCCFB8787}"/>
              </a:ext>
            </a:extLst>
          </p:cNvPr>
          <p:cNvSpPr txBox="1"/>
          <p:nvPr/>
        </p:nvSpPr>
        <p:spPr>
          <a:xfrm rot="16200000">
            <a:off x="2241099" y="3762935"/>
            <a:ext cx="2192771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194-A816-257B-A530-A05E0B5D4BD3}"/>
              </a:ext>
            </a:extLst>
          </p:cNvPr>
          <p:cNvSpPr txBox="1"/>
          <p:nvPr/>
        </p:nvSpPr>
        <p:spPr>
          <a:xfrm rot="16200000">
            <a:off x="2365576" y="3376592"/>
            <a:ext cx="18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Impulsiveness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CD589-9C8B-1544-4125-779A57671C7D}"/>
              </a:ext>
            </a:extLst>
          </p:cNvPr>
          <p:cNvSpPr txBox="1"/>
          <p:nvPr/>
        </p:nvSpPr>
        <p:spPr>
          <a:xfrm>
            <a:off x="4224759" y="6180556"/>
            <a:ext cx="2430684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1CD3C-B230-EE13-82BD-C2383C954BA9}"/>
              </a:ext>
            </a:extLst>
          </p:cNvPr>
          <p:cNvSpPr txBox="1"/>
          <p:nvPr/>
        </p:nvSpPr>
        <p:spPr>
          <a:xfrm>
            <a:off x="4224759" y="179235"/>
            <a:ext cx="2931415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F6D89-E487-BFE3-5102-5A3EC29FA6AA}"/>
              </a:ext>
            </a:extLst>
          </p:cNvPr>
          <p:cNvSpPr txBox="1"/>
          <p:nvPr/>
        </p:nvSpPr>
        <p:spPr>
          <a:xfrm>
            <a:off x="4456254" y="6132460"/>
            <a:ext cx="258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Reconnection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2652D-425A-A7F7-24A1-484B528E6AB0}"/>
              </a:ext>
            </a:extLst>
          </p:cNvPr>
          <p:cNvSpPr txBox="1"/>
          <p:nvPr/>
        </p:nvSpPr>
        <p:spPr>
          <a:xfrm>
            <a:off x="4224759" y="146966"/>
            <a:ext cx="366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Reconnection Rate,</a:t>
            </a:r>
          </a:p>
        </p:txBody>
      </p:sp>
    </p:spTree>
    <p:extLst>
      <p:ext uri="{BB962C8B-B14F-4D97-AF65-F5344CB8AC3E}">
        <p14:creationId xmlns:p14="http://schemas.microsoft.com/office/powerpoint/2010/main" val="8114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35C9152-56FF-2870-4892-CA516E8DA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38" y="1554496"/>
            <a:ext cx="7214252" cy="395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2A2D9-B973-AC26-B7AE-5F93BD2B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22" y="2631607"/>
            <a:ext cx="214356" cy="1795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239CC-62EB-FC7E-A9D1-45C27B59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372" y="2623624"/>
            <a:ext cx="214356" cy="1795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69838-9F86-728F-7184-B6BCF0380657}"/>
              </a:ext>
            </a:extLst>
          </p:cNvPr>
          <p:cNvSpPr txBox="1"/>
          <p:nvPr/>
        </p:nvSpPr>
        <p:spPr>
          <a:xfrm>
            <a:off x="3386612" y="5255013"/>
            <a:ext cx="163907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Max. Reconnection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579-42E3-EB43-A5E0-A23A105D7200}"/>
              </a:ext>
            </a:extLst>
          </p:cNvPr>
          <p:cNvSpPr txBox="1"/>
          <p:nvPr/>
        </p:nvSpPr>
        <p:spPr>
          <a:xfrm>
            <a:off x="7101864" y="5264157"/>
            <a:ext cx="155750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Peak GOES 1-8 Å Flux </a:t>
            </a:r>
          </a:p>
        </p:txBody>
      </p:sp>
    </p:spTree>
    <p:extLst>
      <p:ext uri="{BB962C8B-B14F-4D97-AF65-F5344CB8AC3E}">
        <p14:creationId xmlns:p14="http://schemas.microsoft.com/office/powerpoint/2010/main" val="36798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30208-5E61-6C30-959A-6B81B27E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0"/>
            <a:ext cx="706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2F796B-FB07-417F-9C93-1346E79FB199}"/>
              </a:ext>
            </a:extLst>
          </p:cNvPr>
          <p:cNvSpPr/>
          <p:nvPr/>
        </p:nvSpPr>
        <p:spPr>
          <a:xfrm>
            <a:off x="4096512" y="2971800"/>
            <a:ext cx="557784" cy="39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3AD6D-447F-3B33-1ADD-FFE7A2089B37}"/>
              </a:ext>
            </a:extLst>
          </p:cNvPr>
          <p:cNvSpPr/>
          <p:nvPr/>
        </p:nvSpPr>
        <p:spPr>
          <a:xfrm>
            <a:off x="5823712" y="3035808"/>
            <a:ext cx="193040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A5DA9-0165-C780-C22E-496054300659}"/>
              </a:ext>
            </a:extLst>
          </p:cNvPr>
          <p:cNvSpPr/>
          <p:nvPr/>
        </p:nvSpPr>
        <p:spPr>
          <a:xfrm>
            <a:off x="6044692" y="3044952"/>
            <a:ext cx="405384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77129-9648-5C3D-A2D3-C5963BC21F4A}"/>
              </a:ext>
            </a:extLst>
          </p:cNvPr>
          <p:cNvSpPr/>
          <p:nvPr/>
        </p:nvSpPr>
        <p:spPr>
          <a:xfrm>
            <a:off x="8812276" y="3054096"/>
            <a:ext cx="185420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9D48D-1F16-946E-46CE-2090421C502C}"/>
              </a:ext>
            </a:extLst>
          </p:cNvPr>
          <p:cNvSpPr/>
          <p:nvPr/>
        </p:nvSpPr>
        <p:spPr>
          <a:xfrm>
            <a:off x="9015730" y="3031236"/>
            <a:ext cx="292862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1D83A-7605-1AB0-9134-8B8271456AEF}"/>
              </a:ext>
            </a:extLst>
          </p:cNvPr>
          <p:cNvSpPr txBox="1"/>
          <p:nvPr/>
        </p:nvSpPr>
        <p:spPr>
          <a:xfrm rot="16200000">
            <a:off x="3995492" y="3257780"/>
            <a:ext cx="1082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flare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65697-57FA-AA5F-C0ED-4F1B6E11E7D3}"/>
              </a:ext>
            </a:extLst>
          </p:cNvPr>
          <p:cNvSpPr txBox="1"/>
          <p:nvPr/>
        </p:nvSpPr>
        <p:spPr>
          <a:xfrm rot="16200000">
            <a:off x="5041954" y="3254766"/>
            <a:ext cx="10769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Peak, flare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54E97-DAAF-8B06-B4C6-70E34C9B8A7B}"/>
              </a:ext>
            </a:extLst>
          </p:cNvPr>
          <p:cNvSpPr txBox="1"/>
          <p:nvPr/>
        </p:nvSpPr>
        <p:spPr>
          <a:xfrm rot="16200000">
            <a:off x="8083391" y="3244556"/>
            <a:ext cx="998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End, flare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437486-5AC0-183D-7D33-25522877C9BF}"/>
              </a:ext>
            </a:extLst>
          </p:cNvPr>
          <p:cNvCxnSpPr>
            <a:cxnSpLocks/>
          </p:cNvCxnSpPr>
          <p:nvPr/>
        </p:nvCxnSpPr>
        <p:spPr>
          <a:xfrm>
            <a:off x="5324408" y="365125"/>
            <a:ext cx="0" cy="4588840"/>
          </a:xfrm>
          <a:prstGeom prst="line">
            <a:avLst/>
          </a:prstGeom>
          <a:ln w="38100">
            <a:solidFill>
              <a:srgbClr val="D00E5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2B5052-9C63-6F4D-6F73-CDC98A1991C2}"/>
              </a:ext>
            </a:extLst>
          </p:cNvPr>
          <p:cNvSpPr txBox="1"/>
          <p:nvPr/>
        </p:nvSpPr>
        <p:spPr>
          <a:xfrm rot="16200000">
            <a:off x="4080574" y="1977461"/>
            <a:ext cx="216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D00E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impulsive phase*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CC6C45-555E-9655-A8BB-A03669CC447C}"/>
              </a:ext>
            </a:extLst>
          </p:cNvPr>
          <p:cNvCxnSpPr>
            <a:cxnSpLocks/>
          </p:cNvCxnSpPr>
          <p:nvPr/>
        </p:nvCxnSpPr>
        <p:spPr>
          <a:xfrm>
            <a:off x="6854193" y="1109691"/>
            <a:ext cx="0" cy="3844274"/>
          </a:xfrm>
          <a:prstGeom prst="line">
            <a:avLst/>
          </a:prstGeom>
          <a:ln w="38100">
            <a:solidFill>
              <a:srgbClr val="339C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A400CF-0CCA-60E6-C051-7CFBB0CE0637}"/>
              </a:ext>
            </a:extLst>
          </p:cNvPr>
          <p:cNvCxnSpPr>
            <a:cxnSpLocks/>
          </p:cNvCxnSpPr>
          <p:nvPr/>
        </p:nvCxnSpPr>
        <p:spPr>
          <a:xfrm>
            <a:off x="6842618" y="330400"/>
            <a:ext cx="0" cy="86288"/>
          </a:xfrm>
          <a:prstGeom prst="line">
            <a:avLst/>
          </a:prstGeom>
          <a:ln w="38100">
            <a:solidFill>
              <a:srgbClr val="339C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2F620E-50E0-A14F-33A7-2B0A4F99BB24}"/>
              </a:ext>
            </a:extLst>
          </p:cNvPr>
          <p:cNvSpPr txBox="1"/>
          <p:nvPr/>
        </p:nvSpPr>
        <p:spPr>
          <a:xfrm rot="16200000">
            <a:off x="5507754" y="3789738"/>
            <a:ext cx="2374240" cy="2308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500" i="1" dirty="0">
                <a:solidFill>
                  <a:srgbClr val="339CC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gradual decay phase*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83B88-A5E5-15B5-040B-B1E3E73E7BD7}"/>
              </a:ext>
            </a:extLst>
          </p:cNvPr>
          <p:cNvCxnSpPr>
            <a:cxnSpLocks/>
          </p:cNvCxnSpPr>
          <p:nvPr/>
        </p:nvCxnSpPr>
        <p:spPr>
          <a:xfrm>
            <a:off x="8752336" y="343228"/>
            <a:ext cx="0" cy="8628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97</Words>
  <Application>Microsoft Macintosh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Tamburri</dc:creator>
  <cp:lastModifiedBy>Cole Tamburri</cp:lastModifiedBy>
  <cp:revision>11</cp:revision>
  <dcterms:created xsi:type="dcterms:W3CDTF">2023-05-31T20:33:00Z</dcterms:created>
  <dcterms:modified xsi:type="dcterms:W3CDTF">2024-01-15T17:27:48Z</dcterms:modified>
</cp:coreProperties>
</file>