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8"/>
    <p:restoredTop sz="94664"/>
  </p:normalViewPr>
  <p:slideViewPr>
    <p:cSldViewPr snapToGrid="0">
      <p:cViewPr>
        <p:scale>
          <a:sx n="142" d="100"/>
          <a:sy n="142" d="100"/>
        </p:scale>
        <p:origin x="52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3A664-D126-DB44-87D9-436527C5F2E5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04F10-4A82-A248-9B32-9124469F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6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04F10-4A82-A248-9B32-9124469F64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5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5066-1525-ED3B-28BE-45951C4E1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B5154-3AFD-5173-6813-FDB5898F4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2A964-B697-D562-4063-28311914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D38-162D-6B47-8553-9CD5AB2EE2B5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6475B-B27B-F1D2-A7C1-C62B40A5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97A73-2666-2E88-C795-89290ED3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0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E911-BB0F-5B4E-5FF7-AECDCE35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12E43-D18C-921B-400B-BCDC890A1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52FA5-279F-BF9F-F72E-76921D10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D38-162D-6B47-8553-9CD5AB2EE2B5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86AD0-9FF3-BCF8-E27B-25CACE7B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940A-1731-C6DB-39B3-1B81F739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0F8C8-74C9-21B6-66E9-A2EDF1F00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74A29-79E0-625D-B6F1-1B87CA452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7A9FF-5052-B6AA-14B9-B73FB2AFF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D38-162D-6B47-8553-9CD5AB2EE2B5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E806B-E0EB-2546-B45B-76625F02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A33DA-833F-B5AC-EB99-AD5ED13E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6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EC81-D69D-B9B1-ADFE-D71B1F06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D17D7-446F-F176-58F7-E16A2315B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573A2-5B0C-DD9B-0BF0-2FD50134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D38-162D-6B47-8553-9CD5AB2EE2B5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22AC5-F006-C73D-38D9-5F3024EF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958D1-BED5-B48C-BBE2-8BA56B67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1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3E36-FFC6-2BCE-CCE9-DF30B2AF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07DC9-13DD-338A-DDA9-74845FB1B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D24F6-34F2-4AFA-E79F-A8C0F44A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D38-162D-6B47-8553-9CD5AB2EE2B5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4394E-2483-A9B5-AD43-8DF58AE3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6834E-430F-A0DB-E820-9069D8BA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2A99-31D9-09C6-74F1-0705AF60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6A5E-F49E-0D38-82F9-E3A583641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2462D-DCFF-1D50-72B2-E8DC1CEF0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556F9-8C2F-4220-0D83-6442DF74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D38-162D-6B47-8553-9CD5AB2EE2B5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9FA7E-AF3B-E88F-039D-01751280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8DD36-D097-7348-B414-A432C11D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2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60824-148C-CE75-8424-0D2CF626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6444C-F511-128C-0404-268C590F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1A421-DFEA-A2A9-CA59-63342BC39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F9E92-3B54-A143-5DDF-BFA773F6B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0570B-BEB1-4258-C381-F7AD986D8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A21BB4-DECD-77AC-4246-3E01D4DD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D38-162D-6B47-8553-9CD5AB2EE2B5}" type="datetimeFigureOut">
              <a:rPr lang="en-US" smtClean="0"/>
              <a:t>9/13/23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BD2B7C-4A79-D47D-43A0-E651C547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FDAD4-1650-E892-59D3-004EE6E2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7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4F76-C043-BF94-2006-DCE800D7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C5169-EA52-0538-D8D7-43B22833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D38-162D-6B47-8553-9CD5AB2EE2B5}" type="datetimeFigureOut">
              <a:rPr lang="en-US" smtClean="0"/>
              <a:t>9/13/23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1988D-9F50-28DA-5A5C-D5AA4431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CDB1E-2405-5184-742D-6F9DA5E5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0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43AD3-D46D-6B19-CD31-D3B3E86C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D38-162D-6B47-8553-9CD5AB2EE2B5}" type="datetimeFigureOut">
              <a:rPr lang="en-US" smtClean="0"/>
              <a:t>9/13/23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50145B-7B4D-DADB-BF50-2FDEE991F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E0949-6F40-A89C-D79D-D3126B85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0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A3D5-D5F1-F676-BC2A-5CF62111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A1E36-3111-D545-31EE-5C51657F4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155A4-851E-62DF-BB4C-37CB1595E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5F082-9B5E-E30E-2D9C-33E70326B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D38-162D-6B47-8553-9CD5AB2EE2B5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C8D1A-02BE-8682-DF3B-33F9F7867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46539-5E0F-BA26-71A1-CB322665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7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CFB9-EC6E-D3EC-06A2-13BF39ADD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C33C1-2371-B3C9-2547-1B9EEDC8E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ADB3B-120D-D949-70F9-E57717ABD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253F9-7DEA-49A0-2ABB-0FD40612A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D38-162D-6B47-8553-9CD5AB2EE2B5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C630A-34E7-AEAE-BCB7-D96271FF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66790-C698-31CE-39C9-FC4B9520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5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CB59C-628D-61EB-CA1C-84629CD3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B9356-AA98-B8D3-BE39-BCD2F013C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C0B95-52E1-896A-BB39-8E8D795C2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03D38-162D-6B47-8553-9CD5AB2EE2B5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ACC31-3467-CF61-32E4-AC2825C40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6601E-1A1C-ECC5-C822-5BCF80745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8DE89-4D79-F746-897C-BFBD61CF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6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A390A3-07CE-3BAF-871D-526E71020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614" y="1304345"/>
            <a:ext cx="11214144" cy="43131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D23026-3E2B-0364-57D4-6693114B0164}"/>
              </a:ext>
            </a:extLst>
          </p:cNvPr>
          <p:cNvSpPr txBox="1"/>
          <p:nvPr/>
        </p:nvSpPr>
        <p:spPr>
          <a:xfrm rot="16200000">
            <a:off x="1786462" y="3566271"/>
            <a:ext cx="1831127" cy="3039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CB699D-F6CE-2BC4-6BCA-5A23E8870292}"/>
              </a:ext>
            </a:extLst>
          </p:cNvPr>
          <p:cNvSpPr txBox="1"/>
          <p:nvPr/>
        </p:nvSpPr>
        <p:spPr>
          <a:xfrm rot="16200000">
            <a:off x="1678749" y="3199221"/>
            <a:ext cx="21483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Rise Phase Duration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A0E9CB-4B34-6CBA-8392-58F17A41B4D7}"/>
              </a:ext>
            </a:extLst>
          </p:cNvPr>
          <p:cNvSpPr txBox="1"/>
          <p:nvPr/>
        </p:nvSpPr>
        <p:spPr>
          <a:xfrm>
            <a:off x="3438522" y="5360535"/>
            <a:ext cx="1831127" cy="3039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109587-CE01-DD07-A647-BFE0F9357E5A}"/>
              </a:ext>
            </a:extLst>
          </p:cNvPr>
          <p:cNvSpPr txBox="1"/>
          <p:nvPr/>
        </p:nvSpPr>
        <p:spPr>
          <a:xfrm>
            <a:off x="3539513" y="5295046"/>
            <a:ext cx="18311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Decay Phase Duration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1967A1-AF0D-3283-E4FF-2120B639760E}"/>
              </a:ext>
            </a:extLst>
          </p:cNvPr>
          <p:cNvSpPr txBox="1"/>
          <p:nvPr/>
        </p:nvSpPr>
        <p:spPr>
          <a:xfrm rot="16200000">
            <a:off x="6268698" y="3530347"/>
            <a:ext cx="1831127" cy="3039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9C663-B3B1-F11F-60C9-0626A7A1CEA2}"/>
              </a:ext>
            </a:extLst>
          </p:cNvPr>
          <p:cNvSpPr txBox="1"/>
          <p:nvPr/>
        </p:nvSpPr>
        <p:spPr>
          <a:xfrm rot="16200000">
            <a:off x="5874541" y="3530346"/>
            <a:ext cx="1831127" cy="3039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63D0CA-E0CC-5356-E617-61F1FEB6A7FE}"/>
              </a:ext>
            </a:extLst>
          </p:cNvPr>
          <p:cNvSpPr txBox="1"/>
          <p:nvPr/>
        </p:nvSpPr>
        <p:spPr>
          <a:xfrm rot="21258663">
            <a:off x="8027275" y="5401694"/>
            <a:ext cx="1831127" cy="3039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06B5FD-6B73-A2BB-603B-35F193E5067A}"/>
              </a:ext>
            </a:extLst>
          </p:cNvPr>
          <p:cNvSpPr txBox="1"/>
          <p:nvPr/>
        </p:nvSpPr>
        <p:spPr>
          <a:xfrm>
            <a:off x="9061898" y="5327811"/>
            <a:ext cx="8070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CA7529-6157-D8E2-318F-5405F9689368}"/>
              </a:ext>
            </a:extLst>
          </p:cNvPr>
          <p:cNvSpPr txBox="1"/>
          <p:nvPr/>
        </p:nvSpPr>
        <p:spPr>
          <a:xfrm>
            <a:off x="8610138" y="1290622"/>
            <a:ext cx="356765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397860-8D73-EC8D-2AA5-B03BFAD87DB5}"/>
              </a:ext>
            </a:extLst>
          </p:cNvPr>
          <p:cNvSpPr txBox="1"/>
          <p:nvPr/>
        </p:nvSpPr>
        <p:spPr>
          <a:xfrm>
            <a:off x="4330021" y="1319417"/>
            <a:ext cx="356765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70742E-7452-658A-2CE3-67096E6B027E}"/>
              </a:ext>
            </a:extLst>
          </p:cNvPr>
          <p:cNvSpPr txBox="1"/>
          <p:nvPr/>
        </p:nvSpPr>
        <p:spPr>
          <a:xfrm>
            <a:off x="8605418" y="1255507"/>
            <a:ext cx="807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2025C6-4353-4EF5-D3A7-2F7355075DF8}"/>
              </a:ext>
            </a:extLst>
          </p:cNvPr>
          <p:cNvSpPr txBox="1"/>
          <p:nvPr/>
        </p:nvSpPr>
        <p:spPr>
          <a:xfrm>
            <a:off x="4320581" y="1258534"/>
            <a:ext cx="807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492341-0446-42F0-7BD8-50301275EB6C}"/>
              </a:ext>
            </a:extLst>
          </p:cNvPr>
          <p:cNvSpPr txBox="1"/>
          <p:nvPr/>
        </p:nvSpPr>
        <p:spPr>
          <a:xfrm>
            <a:off x="3262005" y="161315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431B03-59B0-6160-B86A-781945F3FA27}"/>
              </a:ext>
            </a:extLst>
          </p:cNvPr>
          <p:cNvSpPr txBox="1"/>
          <p:nvPr/>
        </p:nvSpPr>
        <p:spPr>
          <a:xfrm>
            <a:off x="7889811" y="161315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CE131F5-FCF6-DED7-7462-CBFD3BEC3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661" y="2438426"/>
            <a:ext cx="236460" cy="1981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153D7C-2FB4-A6A0-91ED-62268B0E8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894" y="2438426"/>
            <a:ext cx="236460" cy="19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5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8B9289-12BD-FD4F-DF45-A5820665B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626" y="103310"/>
            <a:ext cx="6407669" cy="6407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C24A7E-FC7F-C018-C962-80DBCCFB8787}"/>
              </a:ext>
            </a:extLst>
          </p:cNvPr>
          <p:cNvSpPr txBox="1"/>
          <p:nvPr/>
        </p:nvSpPr>
        <p:spPr>
          <a:xfrm rot="16200000">
            <a:off x="2241099" y="3762935"/>
            <a:ext cx="2192771" cy="3039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94194-A816-257B-A530-A05E0B5D4BD3}"/>
              </a:ext>
            </a:extLst>
          </p:cNvPr>
          <p:cNvSpPr txBox="1"/>
          <p:nvPr/>
        </p:nvSpPr>
        <p:spPr>
          <a:xfrm rot="16200000">
            <a:off x="2365576" y="3376592"/>
            <a:ext cx="1831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Impulsiveness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6CD589-9C8B-1544-4125-779A57671C7D}"/>
              </a:ext>
            </a:extLst>
          </p:cNvPr>
          <p:cNvSpPr txBox="1"/>
          <p:nvPr/>
        </p:nvSpPr>
        <p:spPr>
          <a:xfrm>
            <a:off x="4224759" y="6180556"/>
            <a:ext cx="2430684" cy="3039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A1CD3C-B230-EE13-82BD-C2383C954BA9}"/>
              </a:ext>
            </a:extLst>
          </p:cNvPr>
          <p:cNvSpPr txBox="1"/>
          <p:nvPr/>
        </p:nvSpPr>
        <p:spPr>
          <a:xfrm>
            <a:off x="4224759" y="179235"/>
            <a:ext cx="2931415" cy="3039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CF6D89-E487-BFE3-5102-5A3EC29FA6AA}"/>
              </a:ext>
            </a:extLst>
          </p:cNvPr>
          <p:cNvSpPr txBox="1"/>
          <p:nvPr/>
        </p:nvSpPr>
        <p:spPr>
          <a:xfrm>
            <a:off x="4456254" y="6132460"/>
            <a:ext cx="2585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Reconnection Rate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32652D-425A-A7F7-24A1-484B528E6AB0}"/>
              </a:ext>
            </a:extLst>
          </p:cNvPr>
          <p:cNvSpPr txBox="1"/>
          <p:nvPr/>
        </p:nvSpPr>
        <p:spPr>
          <a:xfrm>
            <a:off x="4224759" y="146966"/>
            <a:ext cx="3669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vs. Reconnection Rate,</a:t>
            </a:r>
          </a:p>
        </p:txBody>
      </p:sp>
    </p:spTree>
    <p:extLst>
      <p:ext uri="{BB962C8B-B14F-4D97-AF65-F5344CB8AC3E}">
        <p14:creationId xmlns:p14="http://schemas.microsoft.com/office/powerpoint/2010/main" val="81148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36</Words>
  <Application>Microsoft Macintosh PowerPoint</Application>
  <PresentationFormat>Widescreen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Tamburri</dc:creator>
  <cp:lastModifiedBy>Cole Tamburri</cp:lastModifiedBy>
  <cp:revision>4</cp:revision>
  <dcterms:created xsi:type="dcterms:W3CDTF">2023-05-31T20:33:00Z</dcterms:created>
  <dcterms:modified xsi:type="dcterms:W3CDTF">2023-09-14T19:50:25Z</dcterms:modified>
</cp:coreProperties>
</file>