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"/>
  </p:notesMasterIdLst>
  <p:sldIdLst>
    <p:sldId id="274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bel" panose="020B05030202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qlZR6X2mR95LM8VKGJPz8aCBd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DC4442-2812-4B88-94FD-45661C6845B9}">
  <a:tblStyle styleId="{8CDC4442-2812-4B88-94FD-45661C6845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c339cd59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c339cd59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339cd59d_0_6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04" name="Google Shape;104;g6c339cd59d_0_6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05" name="Google Shape;105;g6c339cd59d_0_6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339cd59d_0_10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9" name="Google Shape;139;g6c339cd59d_0_10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g6c339cd59d_0_1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c339cd59d_0_10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339cd59d_0_7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8" name="Google Shape;108;g6c339cd59d_0_7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339cd59d_0_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6c339cd59d_0_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g6c339cd59d_0_7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339cd59d_0_8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6c339cd59d_0_8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6" name="Google Shape;116;g6c339cd59d_0_80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7" name="Google Shape;117;g6c339cd59d_0_8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339cd59d_0_8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6c339cd59d_0_8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339cd59d_0_8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3" name="Google Shape;123;g6c339cd59d_0_8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4" name="Google Shape;124;g6c339cd59d_0_8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339cd59d_0_9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27" name="Google Shape;127;g6c339cd59d_0_9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339cd59d_0_95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6c339cd59d_0_9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31" name="Google Shape;131;g6c339cd59d_0_9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2" name="Google Shape;132;g6c339cd59d_0_95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g6c339cd59d_0_9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339cd59d_0_10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36" name="Google Shape;136;g6c339cd59d_0_10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339cd59d_0_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g6c339cd59d_0_6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6c339cd59d_0_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2"/>
                </a:solidFill>
              </a:defRPr>
            </a:lvl1pPr>
            <a:lvl2pPr lvl="1" algn="r" rtl="0">
              <a:buNone/>
              <a:defRPr sz="1300">
                <a:solidFill>
                  <a:schemeClr val="lt2"/>
                </a:solidFill>
              </a:defRPr>
            </a:lvl2pPr>
            <a:lvl3pPr lvl="2" algn="r" rtl="0">
              <a:buNone/>
              <a:defRPr sz="1300">
                <a:solidFill>
                  <a:schemeClr val="lt2"/>
                </a:solidFill>
              </a:defRPr>
            </a:lvl3pPr>
            <a:lvl4pPr lvl="3" algn="r" rtl="0">
              <a:buNone/>
              <a:defRPr sz="1300">
                <a:solidFill>
                  <a:schemeClr val="lt2"/>
                </a:solidFill>
              </a:defRPr>
            </a:lvl4pPr>
            <a:lvl5pPr lvl="4" algn="r" rtl="0">
              <a:buNone/>
              <a:defRPr sz="1300">
                <a:solidFill>
                  <a:schemeClr val="lt2"/>
                </a:solidFill>
              </a:defRPr>
            </a:lvl5pPr>
            <a:lvl6pPr lvl="5" algn="r" rtl="0">
              <a:buNone/>
              <a:defRPr sz="1300">
                <a:solidFill>
                  <a:schemeClr val="lt2"/>
                </a:solidFill>
              </a:defRPr>
            </a:lvl6pPr>
            <a:lvl7pPr lvl="6" algn="r" rtl="0">
              <a:buNone/>
              <a:defRPr sz="1300">
                <a:solidFill>
                  <a:schemeClr val="lt2"/>
                </a:solidFill>
              </a:defRPr>
            </a:lvl7pPr>
            <a:lvl8pPr lvl="7" algn="r" rtl="0">
              <a:buNone/>
              <a:defRPr sz="1300">
                <a:solidFill>
                  <a:schemeClr val="lt2"/>
                </a:solidFill>
              </a:defRPr>
            </a:lvl8pPr>
            <a:lvl9pPr lvl="8" algn="r" rtl="0">
              <a:buNone/>
              <a:defRPr sz="13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c339cd59d_0_55"/>
          <p:cNvSpPr txBox="1"/>
          <p:nvPr/>
        </p:nvSpPr>
        <p:spPr>
          <a:xfrm>
            <a:off x="1384867" y="368500"/>
            <a:ext cx="9779700" cy="10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 Time Telemedicine in Ophthalmology</a:t>
            </a:r>
            <a:endParaRPr sz="40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g6c339cd59d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218" y="1437299"/>
            <a:ext cx="5761500" cy="43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6c339cd59d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2700" y="3671100"/>
            <a:ext cx="2216940" cy="1477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6c339cd59d_0_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60304" y="3480250"/>
            <a:ext cx="1822029" cy="182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6c339cd59d_0_55"/>
          <p:cNvPicPr preferRelativeResize="0"/>
          <p:nvPr/>
        </p:nvPicPr>
        <p:blipFill rotWithShape="1">
          <a:blip r:embed="rId6">
            <a:alphaModFix/>
          </a:blip>
          <a:srcRect l="22319" r="27421"/>
          <a:stretch/>
        </p:blipFill>
        <p:spPr>
          <a:xfrm>
            <a:off x="8142900" y="5434033"/>
            <a:ext cx="2002800" cy="13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6c339cd59d_0_55"/>
          <p:cNvSpPr txBox="1"/>
          <p:nvPr/>
        </p:nvSpPr>
        <p:spPr>
          <a:xfrm>
            <a:off x="441233" y="6142667"/>
            <a:ext cx="92229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;</a:t>
            </a:r>
            <a:r>
              <a:rPr lang="en-US" sz="1900">
                <a:solidFill>
                  <a:srgbClr val="FFFFFF"/>
                </a:solidFill>
              </a:rPr>
              <a:t>Bryce Kushner, Sam McCauley, Shelby Stocker, Cole Terrell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00" name="Google Shape;300;g6c339cd59d_0_55"/>
          <p:cNvSpPr txBox="1"/>
          <p:nvPr/>
        </p:nvSpPr>
        <p:spPr>
          <a:xfrm>
            <a:off x="6469867" y="1722300"/>
            <a:ext cx="5882700" cy="21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41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Objective:</a:t>
            </a: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Digitize slit-lamp microscope viewing such that multiple users in different locations can see a patient’s eye simultaneously.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Simple Dark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Terrell, Cole C.</dc:creator>
  <cp:lastModifiedBy>Terrell, Cole C.</cp:lastModifiedBy>
  <cp:revision>1</cp:revision>
  <dcterms:created xsi:type="dcterms:W3CDTF">2019-12-03T03:57:08Z</dcterms:created>
  <dcterms:modified xsi:type="dcterms:W3CDTF">2019-12-13T16:29:01Z</dcterms:modified>
</cp:coreProperties>
</file>