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DB91BCAA-3A5E-4182-BFEA-6A7C098E5357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This is a document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2019-10-30T15:57:17Z</dcterms:created>
  <dc:creator/>
  <dc:description/>
  <dc:language>pt-BR</dc:language>
  <cp:lastModifiedBy/>
  <dcterms:modified xsi:type="dcterms:W3CDTF">2019-10-30T15:57:59Z</dcterms:modified>
  <cp:revision>1</cp:revision>
  <dc:subject/>
  <dc:title/>
</cp:coreProperties>
</file>