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E9051-0DB5-8244-A7C2-3CE6065D01C8}" v="664" dt="2024-12-09T04:34:42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, Cole" userId="71f70ace-41f2-4a1b-bdb2-ea754194fd0b" providerId="ADAL" clId="{109E9051-0DB5-8244-A7C2-3CE6065D01C8}"/>
    <pc:docChg chg="undo custSel addSld delSld modSld modMainMaster">
      <pc:chgData name="Wagner, Cole" userId="71f70ace-41f2-4a1b-bdb2-ea754194fd0b" providerId="ADAL" clId="{109E9051-0DB5-8244-A7C2-3CE6065D01C8}" dt="2024-12-09T04:34:42.747" v="3477" actId="20577"/>
      <pc:docMkLst>
        <pc:docMk/>
      </pc:docMkLst>
      <pc:sldChg chg="addSp delSp modSp mod">
        <pc:chgData name="Wagner, Cole" userId="71f70ace-41f2-4a1b-bdb2-ea754194fd0b" providerId="ADAL" clId="{109E9051-0DB5-8244-A7C2-3CE6065D01C8}" dt="2024-12-07T23:35:42.892" v="2"/>
        <pc:sldMkLst>
          <pc:docMk/>
          <pc:sldMk cId="3619277216" sldId="256"/>
        </pc:sldMkLst>
        <pc:spChg chg="add mod">
          <ac:chgData name="Wagner, Cole" userId="71f70ace-41f2-4a1b-bdb2-ea754194fd0b" providerId="ADAL" clId="{109E9051-0DB5-8244-A7C2-3CE6065D01C8}" dt="2024-12-07T23:35:42.892" v="2"/>
          <ac:spMkLst>
            <pc:docMk/>
            <pc:sldMk cId="3619277216" sldId="256"/>
            <ac:spMk id="5" creationId="{9E583855-9419-9B9F-6176-E5EC391E1877}"/>
          </ac:spMkLst>
        </pc:spChg>
      </pc:sldChg>
      <pc:sldChg chg="addSp delSp modSp mod setBg">
        <pc:chgData name="Wagner, Cole" userId="71f70ace-41f2-4a1b-bdb2-ea754194fd0b" providerId="ADAL" clId="{109E9051-0DB5-8244-A7C2-3CE6065D01C8}" dt="2024-12-09T01:16:30.056" v="2113"/>
        <pc:sldMkLst>
          <pc:docMk/>
          <pc:sldMk cId="187146882" sldId="257"/>
        </pc:sldMkLst>
        <pc:spChg chg="mod">
          <ac:chgData name="Wagner, Cole" userId="71f70ace-41f2-4a1b-bdb2-ea754194fd0b" providerId="ADAL" clId="{109E9051-0DB5-8244-A7C2-3CE6065D01C8}" dt="2024-12-07T23:41:56.750" v="111" actId="26606"/>
          <ac:spMkLst>
            <pc:docMk/>
            <pc:sldMk cId="187146882" sldId="257"/>
            <ac:spMk id="2" creationId="{CA0BEF16-F0BA-54B8-CD43-68F0EB7AEEBA}"/>
          </ac:spMkLst>
        </pc:spChg>
        <pc:spChg chg="add mod">
          <ac:chgData name="Wagner, Cole" userId="71f70ace-41f2-4a1b-bdb2-ea754194fd0b" providerId="ADAL" clId="{109E9051-0DB5-8244-A7C2-3CE6065D01C8}" dt="2024-12-07T23:41:56.750" v="111" actId="26606"/>
          <ac:spMkLst>
            <pc:docMk/>
            <pc:sldMk cId="187146882" sldId="257"/>
            <ac:spMk id="5" creationId="{1364FABF-FABA-D461-3DE5-A06617231873}"/>
          </ac:spMkLst>
        </pc:spChg>
        <pc:graphicFrameChg chg="add mod">
          <ac:chgData name="Wagner, Cole" userId="71f70ace-41f2-4a1b-bdb2-ea754194fd0b" providerId="ADAL" clId="{109E9051-0DB5-8244-A7C2-3CE6065D01C8}" dt="2024-12-09T01:16:30.056" v="2113"/>
          <ac:graphicFrameMkLst>
            <pc:docMk/>
            <pc:sldMk cId="187146882" sldId="257"/>
            <ac:graphicFrameMk id="27" creationId="{8A8FA999-D983-4EF1-0083-7B674F82AA9B}"/>
          </ac:graphicFrameMkLst>
        </pc:graphicFrameChg>
      </pc:sldChg>
      <pc:sldChg chg="addSp delSp modSp new mod setBg">
        <pc:chgData name="Wagner, Cole" userId="71f70ace-41f2-4a1b-bdb2-ea754194fd0b" providerId="ADAL" clId="{109E9051-0DB5-8244-A7C2-3CE6065D01C8}" dt="2024-12-07T23:48:19.738" v="413"/>
        <pc:sldMkLst>
          <pc:docMk/>
          <pc:sldMk cId="665663905" sldId="258"/>
        </pc:sldMkLst>
        <pc:spChg chg="mod ord">
          <ac:chgData name="Wagner, Cole" userId="71f70ace-41f2-4a1b-bdb2-ea754194fd0b" providerId="ADAL" clId="{109E9051-0DB5-8244-A7C2-3CE6065D01C8}" dt="2024-12-07T23:48:16.939" v="411" actId="1076"/>
          <ac:spMkLst>
            <pc:docMk/>
            <pc:sldMk cId="665663905" sldId="258"/>
            <ac:spMk id="2" creationId="{209CA416-F537-FAE3-C680-BB043B083834}"/>
          </ac:spMkLst>
        </pc:spChg>
        <pc:spChg chg="mod">
          <ac:chgData name="Wagner, Cole" userId="71f70ace-41f2-4a1b-bdb2-ea754194fd0b" providerId="ADAL" clId="{109E9051-0DB5-8244-A7C2-3CE6065D01C8}" dt="2024-12-07T23:47:17.998" v="407" actId="26606"/>
          <ac:spMkLst>
            <pc:docMk/>
            <pc:sldMk cId="665663905" sldId="258"/>
            <ac:spMk id="4" creationId="{EE83B1BD-D6FE-7180-4089-E392178BC651}"/>
          </ac:spMkLst>
        </pc:spChg>
        <pc:spChg chg="add mod">
          <ac:chgData name="Wagner, Cole" userId="71f70ace-41f2-4a1b-bdb2-ea754194fd0b" providerId="ADAL" clId="{109E9051-0DB5-8244-A7C2-3CE6065D01C8}" dt="2024-12-07T23:48:11.213" v="410" actId="1076"/>
          <ac:spMkLst>
            <pc:docMk/>
            <pc:sldMk cId="665663905" sldId="258"/>
            <ac:spMk id="10" creationId="{2307BC71-B48B-695A-DA11-7199866D37BB}"/>
          </ac:spMkLst>
        </pc:spChg>
        <pc:spChg chg="add">
          <ac:chgData name="Wagner, Cole" userId="71f70ace-41f2-4a1b-bdb2-ea754194fd0b" providerId="ADAL" clId="{109E9051-0DB5-8244-A7C2-3CE6065D01C8}" dt="2024-12-07T23:47:17.998" v="407" actId="26606"/>
          <ac:spMkLst>
            <pc:docMk/>
            <pc:sldMk cId="665663905" sldId="258"/>
            <ac:spMk id="39" creationId="{685B57F6-59DE-4274-A37C-F47FE4E42EEF}"/>
          </ac:spMkLst>
        </pc:spChg>
        <pc:spChg chg="add">
          <ac:chgData name="Wagner, Cole" userId="71f70ace-41f2-4a1b-bdb2-ea754194fd0b" providerId="ADAL" clId="{109E9051-0DB5-8244-A7C2-3CE6065D01C8}" dt="2024-12-07T23:47:17.998" v="407" actId="26606"/>
          <ac:spMkLst>
            <pc:docMk/>
            <pc:sldMk cId="665663905" sldId="258"/>
            <ac:spMk id="41" creationId="{C8C63406-9171-4282-BAAB-2DDC6831F0E6}"/>
          </ac:spMkLst>
        </pc:spChg>
        <pc:picChg chg="add mod ord">
          <ac:chgData name="Wagner, Cole" userId="71f70ace-41f2-4a1b-bdb2-ea754194fd0b" providerId="ADAL" clId="{109E9051-0DB5-8244-A7C2-3CE6065D01C8}" dt="2024-12-07T23:47:32.131" v="408" actId="1076"/>
          <ac:picMkLst>
            <pc:docMk/>
            <pc:sldMk cId="665663905" sldId="258"/>
            <ac:picMk id="15" creationId="{71AEE13C-32F5-AE71-6E38-629D0D7F3421}"/>
          </ac:picMkLst>
        </pc:picChg>
      </pc:sldChg>
      <pc:sldChg chg="modSp new del mod">
        <pc:chgData name="Wagner, Cole" userId="71f70ace-41f2-4a1b-bdb2-ea754194fd0b" providerId="ADAL" clId="{109E9051-0DB5-8244-A7C2-3CE6065D01C8}" dt="2024-12-09T04:27:20.383" v="3315" actId="2696"/>
        <pc:sldMkLst>
          <pc:docMk/>
          <pc:sldMk cId="2259311805" sldId="259"/>
        </pc:sldMkLst>
        <pc:spChg chg="mod">
          <ac:chgData name="Wagner, Cole" userId="71f70ace-41f2-4a1b-bdb2-ea754194fd0b" providerId="ADAL" clId="{109E9051-0DB5-8244-A7C2-3CE6065D01C8}" dt="2024-12-09T04:24:08.048" v="3276" actId="20577"/>
          <ac:spMkLst>
            <pc:docMk/>
            <pc:sldMk cId="2259311805" sldId="259"/>
            <ac:spMk id="3" creationId="{BCE7B1CF-A8C8-0F6A-E5D5-9293FD969186}"/>
          </ac:spMkLst>
        </pc:spChg>
      </pc:sldChg>
      <pc:sldChg chg="addSp delSp modSp new mod">
        <pc:chgData name="Wagner, Cole" userId="71f70ace-41f2-4a1b-bdb2-ea754194fd0b" providerId="ADAL" clId="{109E9051-0DB5-8244-A7C2-3CE6065D01C8}" dt="2024-12-07T23:52:43.590" v="483" actId="121"/>
        <pc:sldMkLst>
          <pc:docMk/>
          <pc:sldMk cId="2755761663" sldId="260"/>
        </pc:sldMkLst>
        <pc:spChg chg="mod">
          <ac:chgData name="Wagner, Cole" userId="71f70ace-41f2-4a1b-bdb2-ea754194fd0b" providerId="ADAL" clId="{109E9051-0DB5-8244-A7C2-3CE6065D01C8}" dt="2024-12-07T23:49:16.768" v="447" actId="20577"/>
          <ac:spMkLst>
            <pc:docMk/>
            <pc:sldMk cId="2755761663" sldId="260"/>
            <ac:spMk id="2" creationId="{F71769F4-4294-9B01-2656-24ED51923D66}"/>
          </ac:spMkLst>
        </pc:spChg>
        <pc:spChg chg="add mod">
          <ac:chgData name="Wagner, Cole" userId="71f70ace-41f2-4a1b-bdb2-ea754194fd0b" providerId="ADAL" clId="{109E9051-0DB5-8244-A7C2-3CE6065D01C8}" dt="2024-12-07T23:52:43.590" v="483" actId="121"/>
          <ac:spMkLst>
            <pc:docMk/>
            <pc:sldMk cId="2755761663" sldId="260"/>
            <ac:spMk id="11" creationId="{A7274B04-509D-6B53-5B27-F72FE0B6BE26}"/>
          </ac:spMkLst>
        </pc:spChg>
        <pc:picChg chg="add mod">
          <ac:chgData name="Wagner, Cole" userId="71f70ace-41f2-4a1b-bdb2-ea754194fd0b" providerId="ADAL" clId="{109E9051-0DB5-8244-A7C2-3CE6065D01C8}" dt="2024-12-07T23:51:37.194" v="470" actId="1076"/>
          <ac:picMkLst>
            <pc:docMk/>
            <pc:sldMk cId="2755761663" sldId="260"/>
            <ac:picMk id="8" creationId="{E3E6399D-2C82-E21B-3109-76DAD39B63B8}"/>
          </ac:picMkLst>
        </pc:picChg>
      </pc:sldChg>
      <pc:sldChg chg="addSp delSp modSp new mod setBg">
        <pc:chgData name="Wagner, Cole" userId="71f70ace-41f2-4a1b-bdb2-ea754194fd0b" providerId="ADAL" clId="{109E9051-0DB5-8244-A7C2-3CE6065D01C8}" dt="2024-12-09T00:36:50.954" v="806" actId="26606"/>
        <pc:sldMkLst>
          <pc:docMk/>
          <pc:sldMk cId="2691441230" sldId="261"/>
        </pc:sldMkLst>
        <pc:spChg chg="mod">
          <ac:chgData name="Wagner, Cole" userId="71f70ace-41f2-4a1b-bdb2-ea754194fd0b" providerId="ADAL" clId="{109E9051-0DB5-8244-A7C2-3CE6065D01C8}" dt="2024-12-09T00:36:50.919" v="805" actId="26606"/>
          <ac:spMkLst>
            <pc:docMk/>
            <pc:sldMk cId="2691441230" sldId="261"/>
            <ac:spMk id="2" creationId="{42705D3B-D585-EF0A-7E55-28EF7FB2DA02}"/>
          </ac:spMkLst>
        </pc:spChg>
        <pc:spChg chg="add del mod">
          <ac:chgData name="Wagner, Cole" userId="71f70ace-41f2-4a1b-bdb2-ea754194fd0b" providerId="ADAL" clId="{109E9051-0DB5-8244-A7C2-3CE6065D01C8}" dt="2024-12-09T00:36:50.954" v="806" actId="26606"/>
          <ac:spMkLst>
            <pc:docMk/>
            <pc:sldMk cId="2691441230" sldId="261"/>
            <ac:spMk id="3" creationId="{76285172-D971-3D93-5D0F-59F14AFCD99B}"/>
          </ac:spMkLst>
        </pc:spChg>
        <pc:spChg chg="mod">
          <ac:chgData name="Wagner, Cole" userId="71f70ace-41f2-4a1b-bdb2-ea754194fd0b" providerId="ADAL" clId="{109E9051-0DB5-8244-A7C2-3CE6065D01C8}" dt="2024-12-09T00:36:50.919" v="805" actId="26606"/>
          <ac:spMkLst>
            <pc:docMk/>
            <pc:sldMk cId="2691441230" sldId="261"/>
            <ac:spMk id="4" creationId="{5624322A-EE5A-722B-A5A2-AA0B46E1B4B7}"/>
          </ac:spMkLst>
        </pc:spChg>
        <pc:spChg chg="add del">
          <ac:chgData name="Wagner, Cole" userId="71f70ace-41f2-4a1b-bdb2-ea754194fd0b" providerId="ADAL" clId="{109E9051-0DB5-8244-A7C2-3CE6065D01C8}" dt="2024-12-09T00:36:50.919" v="805" actId="26606"/>
          <ac:spMkLst>
            <pc:docMk/>
            <pc:sldMk cId="2691441230" sldId="261"/>
            <ac:spMk id="10" creationId="{AB20E7A4-EC2C-47C8-BE55-65771E3F2EDA}"/>
          </ac:spMkLst>
        </pc:spChg>
        <pc:graphicFrameChg chg="add del">
          <ac:chgData name="Wagner, Cole" userId="71f70ace-41f2-4a1b-bdb2-ea754194fd0b" providerId="ADAL" clId="{109E9051-0DB5-8244-A7C2-3CE6065D01C8}" dt="2024-12-09T00:36:50.919" v="805" actId="26606"/>
          <ac:graphicFrameMkLst>
            <pc:docMk/>
            <pc:sldMk cId="2691441230" sldId="261"/>
            <ac:graphicFrameMk id="6" creationId="{D961A3A7-68D1-8D24-90D4-E254C8A09C55}"/>
          </ac:graphicFrameMkLst>
        </pc:graphicFrameChg>
        <pc:graphicFrameChg chg="add">
          <ac:chgData name="Wagner, Cole" userId="71f70ace-41f2-4a1b-bdb2-ea754194fd0b" providerId="ADAL" clId="{109E9051-0DB5-8244-A7C2-3CE6065D01C8}" dt="2024-12-09T00:36:50.954" v="806" actId="26606"/>
          <ac:graphicFrameMkLst>
            <pc:docMk/>
            <pc:sldMk cId="2691441230" sldId="261"/>
            <ac:graphicFrameMk id="14" creationId="{6D508F9F-F466-A2D8-DBCC-D5586DEC4BB3}"/>
          </ac:graphicFrameMkLst>
        </pc:graphicFrameChg>
        <pc:cxnChg chg="add del">
          <ac:chgData name="Wagner, Cole" userId="71f70ace-41f2-4a1b-bdb2-ea754194fd0b" providerId="ADAL" clId="{109E9051-0DB5-8244-A7C2-3CE6065D01C8}" dt="2024-12-09T00:36:50.919" v="805" actId="26606"/>
          <ac:cxnSpMkLst>
            <pc:docMk/>
            <pc:sldMk cId="2691441230" sldId="261"/>
            <ac:cxnSpMk id="12" creationId="{1766FD2F-248A-4AA1-8078-E26D6E690BB9}"/>
          </ac:cxnSpMkLst>
        </pc:cxnChg>
      </pc:sldChg>
      <pc:sldChg chg="modSp add mod">
        <pc:chgData name="Wagner, Cole" userId="71f70ace-41f2-4a1b-bdb2-ea754194fd0b" providerId="ADAL" clId="{109E9051-0DB5-8244-A7C2-3CE6065D01C8}" dt="2024-12-09T00:43:01.109" v="1235" actId="113"/>
        <pc:sldMkLst>
          <pc:docMk/>
          <pc:sldMk cId="2389305358" sldId="262"/>
        </pc:sldMkLst>
        <pc:spChg chg="mod">
          <ac:chgData name="Wagner, Cole" userId="71f70ace-41f2-4a1b-bdb2-ea754194fd0b" providerId="ADAL" clId="{109E9051-0DB5-8244-A7C2-3CE6065D01C8}" dt="2024-12-09T00:37:27.419" v="815" actId="20577"/>
          <ac:spMkLst>
            <pc:docMk/>
            <pc:sldMk cId="2389305358" sldId="262"/>
            <ac:spMk id="2" creationId="{358826BA-599F-DD28-A623-07D91BA9688B}"/>
          </ac:spMkLst>
        </pc:spChg>
        <pc:graphicFrameChg chg="mod">
          <ac:chgData name="Wagner, Cole" userId="71f70ace-41f2-4a1b-bdb2-ea754194fd0b" providerId="ADAL" clId="{109E9051-0DB5-8244-A7C2-3CE6065D01C8}" dt="2024-12-09T00:43:01.109" v="1235" actId="113"/>
          <ac:graphicFrameMkLst>
            <pc:docMk/>
            <pc:sldMk cId="2389305358" sldId="262"/>
            <ac:graphicFrameMk id="14" creationId="{9746C5E1-590B-BAAC-8549-1AB5CECB1875}"/>
          </ac:graphicFrameMkLst>
        </pc:graphicFrameChg>
      </pc:sldChg>
      <pc:sldChg chg="addSp delSp modSp new mod">
        <pc:chgData name="Wagner, Cole" userId="71f70ace-41f2-4a1b-bdb2-ea754194fd0b" providerId="ADAL" clId="{109E9051-0DB5-8244-A7C2-3CE6065D01C8}" dt="2024-12-09T00:51:39.929" v="1525" actId="20577"/>
        <pc:sldMkLst>
          <pc:docMk/>
          <pc:sldMk cId="236777018" sldId="263"/>
        </pc:sldMkLst>
        <pc:spChg chg="mod">
          <ac:chgData name="Wagner, Cole" userId="71f70ace-41f2-4a1b-bdb2-ea754194fd0b" providerId="ADAL" clId="{109E9051-0DB5-8244-A7C2-3CE6065D01C8}" dt="2024-12-09T00:51:39.929" v="1525" actId="20577"/>
          <ac:spMkLst>
            <pc:docMk/>
            <pc:sldMk cId="236777018" sldId="263"/>
            <ac:spMk id="2" creationId="{C3D50B68-D4B0-0BD3-08DB-02EED554E79D}"/>
          </ac:spMkLst>
        </pc:spChg>
        <pc:spChg chg="del">
          <ac:chgData name="Wagner, Cole" userId="71f70ace-41f2-4a1b-bdb2-ea754194fd0b" providerId="ADAL" clId="{109E9051-0DB5-8244-A7C2-3CE6065D01C8}" dt="2024-12-09T00:46:30.461" v="1253" actId="3680"/>
          <ac:spMkLst>
            <pc:docMk/>
            <pc:sldMk cId="236777018" sldId="263"/>
            <ac:spMk id="3" creationId="{1152281F-434A-4F9D-E69B-3EE1F18D9DAF}"/>
          </ac:spMkLst>
        </pc:spChg>
        <pc:spChg chg="add mod">
          <ac:chgData name="Wagner, Cole" userId="71f70ace-41f2-4a1b-bdb2-ea754194fd0b" providerId="ADAL" clId="{109E9051-0DB5-8244-A7C2-3CE6065D01C8}" dt="2024-12-09T00:50:21.917" v="1516" actId="1076"/>
          <ac:spMkLst>
            <pc:docMk/>
            <pc:sldMk cId="236777018" sldId="263"/>
            <ac:spMk id="6" creationId="{D6B359AD-7BA5-E40E-6B9F-05951159BEF9}"/>
          </ac:spMkLst>
        </pc:spChg>
        <pc:graphicFrameChg chg="add mod ord modGraphic">
          <ac:chgData name="Wagner, Cole" userId="71f70ace-41f2-4a1b-bdb2-ea754194fd0b" providerId="ADAL" clId="{109E9051-0DB5-8244-A7C2-3CE6065D01C8}" dt="2024-12-09T00:49:21.424" v="1435" actId="1076"/>
          <ac:graphicFrameMkLst>
            <pc:docMk/>
            <pc:sldMk cId="236777018" sldId="263"/>
            <ac:graphicFrameMk id="5" creationId="{AD1E7750-88A3-1388-45AD-1322B2FABB4A}"/>
          </ac:graphicFrameMkLst>
        </pc:graphicFrameChg>
      </pc:sldChg>
      <pc:sldChg chg="addSp delSp modSp new mod setBg">
        <pc:chgData name="Wagner, Cole" userId="71f70ace-41f2-4a1b-bdb2-ea754194fd0b" providerId="ADAL" clId="{109E9051-0DB5-8244-A7C2-3CE6065D01C8}" dt="2024-12-09T01:00:18.038" v="1691" actId="408"/>
        <pc:sldMkLst>
          <pc:docMk/>
          <pc:sldMk cId="262538557" sldId="264"/>
        </pc:sldMkLst>
        <pc:spChg chg="mod">
          <ac:chgData name="Wagner, Cole" userId="71f70ace-41f2-4a1b-bdb2-ea754194fd0b" providerId="ADAL" clId="{109E9051-0DB5-8244-A7C2-3CE6065D01C8}" dt="2024-12-09T00:57:24.055" v="1567" actId="26606"/>
          <ac:spMkLst>
            <pc:docMk/>
            <pc:sldMk cId="262538557" sldId="264"/>
            <ac:spMk id="2" creationId="{A275B7D4-3BF5-9052-963F-0267DE757444}"/>
          </ac:spMkLst>
        </pc:spChg>
        <pc:spChg chg="del">
          <ac:chgData name="Wagner, Cole" userId="71f70ace-41f2-4a1b-bdb2-ea754194fd0b" providerId="ADAL" clId="{109E9051-0DB5-8244-A7C2-3CE6065D01C8}" dt="2024-12-09T00:56:42.413" v="1563"/>
          <ac:spMkLst>
            <pc:docMk/>
            <pc:sldMk cId="262538557" sldId="264"/>
            <ac:spMk id="3" creationId="{5C808030-17B8-B03B-804B-7A8CB0F9F2AD}"/>
          </ac:spMkLst>
        </pc:spChg>
        <pc:spChg chg="mod">
          <ac:chgData name="Wagner, Cole" userId="71f70ace-41f2-4a1b-bdb2-ea754194fd0b" providerId="ADAL" clId="{109E9051-0DB5-8244-A7C2-3CE6065D01C8}" dt="2024-12-09T00:57:24.055" v="1567" actId="26606"/>
          <ac:spMkLst>
            <pc:docMk/>
            <pc:sldMk cId="262538557" sldId="264"/>
            <ac:spMk id="4" creationId="{5701D475-E9E8-C17E-2B2E-6BD1B82AED00}"/>
          </ac:spMkLst>
        </pc:spChg>
        <pc:spChg chg="add del">
          <ac:chgData name="Wagner, Cole" userId="71f70ace-41f2-4a1b-bdb2-ea754194fd0b" providerId="ADAL" clId="{109E9051-0DB5-8244-A7C2-3CE6065D01C8}" dt="2024-12-09T00:57:24.055" v="1567" actId="26606"/>
          <ac:spMkLst>
            <pc:docMk/>
            <pc:sldMk cId="262538557" sldId="264"/>
            <ac:spMk id="10" creationId="{EAE1BB22-2CE1-45AE-09D9-133B41F070EA}"/>
          </ac:spMkLst>
        </pc:spChg>
        <pc:spChg chg="add del">
          <ac:chgData name="Wagner, Cole" userId="71f70ace-41f2-4a1b-bdb2-ea754194fd0b" providerId="ADAL" clId="{109E9051-0DB5-8244-A7C2-3CE6065D01C8}" dt="2024-12-09T00:57:24.055" v="1567" actId="26606"/>
          <ac:spMkLst>
            <pc:docMk/>
            <pc:sldMk cId="262538557" sldId="264"/>
            <ac:spMk id="13" creationId="{327AB4C5-0719-4E35-87CD-199EB59E3EE5}"/>
          </ac:spMkLst>
        </pc:spChg>
        <pc:spChg chg="add del">
          <ac:chgData name="Wagner, Cole" userId="71f70ace-41f2-4a1b-bdb2-ea754194fd0b" providerId="ADAL" clId="{109E9051-0DB5-8244-A7C2-3CE6065D01C8}" dt="2024-12-09T00:57:24.055" v="1567" actId="26606"/>
          <ac:spMkLst>
            <pc:docMk/>
            <pc:sldMk cId="262538557" sldId="264"/>
            <ac:spMk id="15" creationId="{6AD2284B-B8B7-4BE1-A9DE-32E5FCF7BBFC}"/>
          </ac:spMkLst>
        </pc:spChg>
        <pc:graphicFrameChg chg="add mod modGraphic">
          <ac:chgData name="Wagner, Cole" userId="71f70ace-41f2-4a1b-bdb2-ea754194fd0b" providerId="ADAL" clId="{109E9051-0DB5-8244-A7C2-3CE6065D01C8}" dt="2024-12-09T01:00:18.038" v="1691" actId="408"/>
          <ac:graphicFrameMkLst>
            <pc:docMk/>
            <pc:sldMk cId="262538557" sldId="264"/>
            <ac:graphicFrameMk id="7" creationId="{F8A3ABD6-182E-20C0-8718-9DA6732246CF}"/>
          </ac:graphicFrameMkLst>
        </pc:graphicFrameChg>
        <pc:picChg chg="add mod">
          <ac:chgData name="Wagner, Cole" userId="71f70ace-41f2-4a1b-bdb2-ea754194fd0b" providerId="ADAL" clId="{109E9051-0DB5-8244-A7C2-3CE6065D01C8}" dt="2024-12-09T01:00:18.038" v="1691" actId="408"/>
          <ac:picMkLst>
            <pc:docMk/>
            <pc:sldMk cId="262538557" sldId="264"/>
            <ac:picMk id="6" creationId="{872EBC68-B4F7-9B09-16FE-5263A4273F65}"/>
          </ac:picMkLst>
        </pc:picChg>
      </pc:sldChg>
      <pc:sldChg chg="addSp delSp modSp new mod">
        <pc:chgData name="Wagner, Cole" userId="71f70ace-41f2-4a1b-bdb2-ea754194fd0b" providerId="ADAL" clId="{109E9051-0DB5-8244-A7C2-3CE6065D01C8}" dt="2024-12-09T01:11:56.798" v="1998" actId="20577"/>
        <pc:sldMkLst>
          <pc:docMk/>
          <pc:sldMk cId="3804131458" sldId="265"/>
        </pc:sldMkLst>
        <pc:spChg chg="mod">
          <ac:chgData name="Wagner, Cole" userId="71f70ace-41f2-4a1b-bdb2-ea754194fd0b" providerId="ADAL" clId="{109E9051-0DB5-8244-A7C2-3CE6065D01C8}" dt="2024-12-09T01:02:12.052" v="1730" actId="20577"/>
          <ac:spMkLst>
            <pc:docMk/>
            <pc:sldMk cId="3804131458" sldId="265"/>
            <ac:spMk id="2" creationId="{6A8C8E8F-FC82-1589-5EBF-E6AB303C76D3}"/>
          </ac:spMkLst>
        </pc:spChg>
        <pc:spChg chg="del">
          <ac:chgData name="Wagner, Cole" userId="71f70ace-41f2-4a1b-bdb2-ea754194fd0b" providerId="ADAL" clId="{109E9051-0DB5-8244-A7C2-3CE6065D01C8}" dt="2024-12-09T01:02:36.064" v="1731" actId="3680"/>
          <ac:spMkLst>
            <pc:docMk/>
            <pc:sldMk cId="3804131458" sldId="265"/>
            <ac:spMk id="3" creationId="{702D690B-645A-7EE0-00D2-C61BA5316C10}"/>
          </ac:spMkLst>
        </pc:spChg>
        <pc:spChg chg="add del">
          <ac:chgData name="Wagner, Cole" userId="71f70ace-41f2-4a1b-bdb2-ea754194fd0b" providerId="ADAL" clId="{109E9051-0DB5-8244-A7C2-3CE6065D01C8}" dt="2024-12-09T01:10:05.408" v="1981" actId="22"/>
          <ac:spMkLst>
            <pc:docMk/>
            <pc:sldMk cId="3804131458" sldId="265"/>
            <ac:spMk id="7" creationId="{8FA7458B-0A39-DF83-A700-8EAE03091E3E}"/>
          </ac:spMkLst>
        </pc:spChg>
        <pc:spChg chg="add mod">
          <ac:chgData name="Wagner, Cole" userId="71f70ace-41f2-4a1b-bdb2-ea754194fd0b" providerId="ADAL" clId="{109E9051-0DB5-8244-A7C2-3CE6065D01C8}" dt="2024-12-09T01:10:31.717" v="1987" actId="1076"/>
          <ac:spMkLst>
            <pc:docMk/>
            <pc:sldMk cId="3804131458" sldId="265"/>
            <ac:spMk id="9" creationId="{E1DE51B4-D0C7-EBE3-208F-F8C7C5A785F9}"/>
          </ac:spMkLst>
        </pc:spChg>
        <pc:graphicFrameChg chg="add mod ord modGraphic">
          <ac:chgData name="Wagner, Cole" userId="71f70ace-41f2-4a1b-bdb2-ea754194fd0b" providerId="ADAL" clId="{109E9051-0DB5-8244-A7C2-3CE6065D01C8}" dt="2024-12-09T01:11:56.798" v="1998" actId="20577"/>
          <ac:graphicFrameMkLst>
            <pc:docMk/>
            <pc:sldMk cId="3804131458" sldId="265"/>
            <ac:graphicFrameMk id="5" creationId="{7D605538-A0C6-28D5-563C-F0980AADAB0A}"/>
          </ac:graphicFrameMkLst>
        </pc:graphicFrameChg>
      </pc:sldChg>
      <pc:sldChg chg="add del">
        <pc:chgData name="Wagner, Cole" userId="71f70ace-41f2-4a1b-bdb2-ea754194fd0b" providerId="ADAL" clId="{109E9051-0DB5-8244-A7C2-3CE6065D01C8}" dt="2024-12-09T01:10:13.568" v="1983"/>
        <pc:sldMkLst>
          <pc:docMk/>
          <pc:sldMk cId="931647185" sldId="266"/>
        </pc:sldMkLst>
      </pc:sldChg>
      <pc:sldChg chg="modSp new mod">
        <pc:chgData name="Wagner, Cole" userId="71f70ace-41f2-4a1b-bdb2-ea754194fd0b" providerId="ADAL" clId="{109E9051-0DB5-8244-A7C2-3CE6065D01C8}" dt="2024-12-09T01:20:22.549" v="2139" actId="5793"/>
        <pc:sldMkLst>
          <pc:docMk/>
          <pc:sldMk cId="3703267254" sldId="266"/>
        </pc:sldMkLst>
        <pc:spChg chg="mod">
          <ac:chgData name="Wagner, Cole" userId="71f70ace-41f2-4a1b-bdb2-ea754194fd0b" providerId="ADAL" clId="{109E9051-0DB5-8244-A7C2-3CE6065D01C8}" dt="2024-12-09T01:16:44.053" v="2136" actId="20577"/>
          <ac:spMkLst>
            <pc:docMk/>
            <pc:sldMk cId="3703267254" sldId="266"/>
            <ac:spMk id="2" creationId="{24DDD6B5-A553-324E-9EC2-743A9BAE0936}"/>
          </ac:spMkLst>
        </pc:spChg>
        <pc:spChg chg="mod">
          <ac:chgData name="Wagner, Cole" userId="71f70ace-41f2-4a1b-bdb2-ea754194fd0b" providerId="ADAL" clId="{109E9051-0DB5-8244-A7C2-3CE6065D01C8}" dt="2024-12-09T01:20:22.549" v="2139" actId="5793"/>
          <ac:spMkLst>
            <pc:docMk/>
            <pc:sldMk cId="3703267254" sldId="266"/>
            <ac:spMk id="3" creationId="{1A39A882-A61C-9248-5970-99A27F77FBDF}"/>
          </ac:spMkLst>
        </pc:spChg>
      </pc:sldChg>
      <pc:sldChg chg="addSp delSp modSp new mod setBg">
        <pc:chgData name="Wagner, Cole" userId="71f70ace-41f2-4a1b-bdb2-ea754194fd0b" providerId="ADAL" clId="{109E9051-0DB5-8244-A7C2-3CE6065D01C8}" dt="2024-12-09T04:34:42.747" v="3477" actId="20577"/>
        <pc:sldMkLst>
          <pc:docMk/>
          <pc:sldMk cId="1916493835" sldId="267"/>
        </pc:sldMkLst>
        <pc:spChg chg="mod">
          <ac:chgData name="Wagner, Cole" userId="71f70ace-41f2-4a1b-bdb2-ea754194fd0b" providerId="ADAL" clId="{109E9051-0DB5-8244-A7C2-3CE6065D01C8}" dt="2024-12-09T04:30:06.426" v="3319" actId="26606"/>
          <ac:spMkLst>
            <pc:docMk/>
            <pc:sldMk cId="1916493835" sldId="267"/>
            <ac:spMk id="2" creationId="{9412A705-2F44-348C-8B8A-4DC370A118BF}"/>
          </ac:spMkLst>
        </pc:spChg>
        <pc:spChg chg="del mod">
          <ac:chgData name="Wagner, Cole" userId="71f70ace-41f2-4a1b-bdb2-ea754194fd0b" providerId="ADAL" clId="{109E9051-0DB5-8244-A7C2-3CE6065D01C8}" dt="2024-12-09T04:30:06.426" v="3319" actId="26606"/>
          <ac:spMkLst>
            <pc:docMk/>
            <pc:sldMk cId="1916493835" sldId="267"/>
            <ac:spMk id="3" creationId="{1F47F0BE-8EB4-3606-800D-361FCD332B8A}"/>
          </ac:spMkLst>
        </pc:spChg>
        <pc:spChg chg="mod">
          <ac:chgData name="Wagner, Cole" userId="71f70ace-41f2-4a1b-bdb2-ea754194fd0b" providerId="ADAL" clId="{109E9051-0DB5-8244-A7C2-3CE6065D01C8}" dt="2024-12-09T04:30:06.426" v="3319" actId="26606"/>
          <ac:spMkLst>
            <pc:docMk/>
            <pc:sldMk cId="1916493835" sldId="267"/>
            <ac:spMk id="4" creationId="{0AE3241A-1703-2A64-71F8-1BD4A0290C73}"/>
          </ac:spMkLst>
        </pc:spChg>
        <pc:spChg chg="add">
          <ac:chgData name="Wagner, Cole" userId="71f70ace-41f2-4a1b-bdb2-ea754194fd0b" providerId="ADAL" clId="{109E9051-0DB5-8244-A7C2-3CE6065D01C8}" dt="2024-12-09T04:30:06.426" v="3319" actId="26606"/>
          <ac:spMkLst>
            <pc:docMk/>
            <pc:sldMk cId="1916493835" sldId="267"/>
            <ac:spMk id="10" creationId="{AB20E7A4-EC2C-47C8-BE55-65771E3F2EDA}"/>
          </ac:spMkLst>
        </pc:spChg>
        <pc:graphicFrameChg chg="add mod">
          <ac:chgData name="Wagner, Cole" userId="71f70ace-41f2-4a1b-bdb2-ea754194fd0b" providerId="ADAL" clId="{109E9051-0DB5-8244-A7C2-3CE6065D01C8}" dt="2024-12-09T04:34:42.747" v="3477" actId="20577"/>
          <ac:graphicFrameMkLst>
            <pc:docMk/>
            <pc:sldMk cId="1916493835" sldId="267"/>
            <ac:graphicFrameMk id="6" creationId="{2A0984BA-25C3-00C2-2F3D-A9D25363ABCE}"/>
          </ac:graphicFrameMkLst>
        </pc:graphicFrameChg>
        <pc:cxnChg chg="add">
          <ac:chgData name="Wagner, Cole" userId="71f70ace-41f2-4a1b-bdb2-ea754194fd0b" providerId="ADAL" clId="{109E9051-0DB5-8244-A7C2-3CE6065D01C8}" dt="2024-12-09T04:30:06.426" v="3319" actId="26606"/>
          <ac:cxnSpMkLst>
            <pc:docMk/>
            <pc:sldMk cId="1916493835" sldId="267"/>
            <ac:cxnSpMk id="12" creationId="{1766FD2F-248A-4AA1-8078-E26D6E690BB9}"/>
          </ac:cxnSpMkLst>
        </pc:cxnChg>
      </pc:sldChg>
      <pc:sldChg chg="modSp new mod">
        <pc:chgData name="Wagner, Cole" userId="71f70ace-41f2-4a1b-bdb2-ea754194fd0b" providerId="ADAL" clId="{109E9051-0DB5-8244-A7C2-3CE6065D01C8}" dt="2024-12-09T03:44:45.047" v="2583" actId="20577"/>
        <pc:sldMkLst>
          <pc:docMk/>
          <pc:sldMk cId="3904677875" sldId="268"/>
        </pc:sldMkLst>
        <pc:spChg chg="mod">
          <ac:chgData name="Wagner, Cole" userId="71f70ace-41f2-4a1b-bdb2-ea754194fd0b" providerId="ADAL" clId="{109E9051-0DB5-8244-A7C2-3CE6065D01C8}" dt="2024-12-09T03:44:45.047" v="2583" actId="20577"/>
          <ac:spMkLst>
            <pc:docMk/>
            <pc:sldMk cId="3904677875" sldId="268"/>
            <ac:spMk id="2" creationId="{175C206C-9CDA-5C59-9AF3-24B24D371DE5}"/>
          </ac:spMkLst>
        </pc:spChg>
      </pc:sldChg>
      <pc:sldChg chg="modSp new mod">
        <pc:chgData name="Wagner, Cole" userId="71f70ace-41f2-4a1b-bdb2-ea754194fd0b" providerId="ADAL" clId="{109E9051-0DB5-8244-A7C2-3CE6065D01C8}" dt="2024-12-09T04:27:42.848" v="3318" actId="20577"/>
        <pc:sldMkLst>
          <pc:docMk/>
          <pc:sldMk cId="2118531258" sldId="269"/>
        </pc:sldMkLst>
        <pc:spChg chg="mod">
          <ac:chgData name="Wagner, Cole" userId="71f70ace-41f2-4a1b-bdb2-ea754194fd0b" providerId="ADAL" clId="{109E9051-0DB5-8244-A7C2-3CE6065D01C8}" dt="2024-12-09T03:44:55.447" v="2594" actId="20577"/>
          <ac:spMkLst>
            <pc:docMk/>
            <pc:sldMk cId="2118531258" sldId="269"/>
            <ac:spMk id="2" creationId="{BA265F83-B9ED-DA82-9963-0F05444EB6E0}"/>
          </ac:spMkLst>
        </pc:spChg>
        <pc:spChg chg="mod">
          <ac:chgData name="Wagner, Cole" userId="71f70ace-41f2-4a1b-bdb2-ea754194fd0b" providerId="ADAL" clId="{109E9051-0DB5-8244-A7C2-3CE6065D01C8}" dt="2024-12-09T04:27:42.848" v="3318" actId="20577"/>
          <ac:spMkLst>
            <pc:docMk/>
            <pc:sldMk cId="2118531258" sldId="269"/>
            <ac:spMk id="3" creationId="{C9973843-8901-3B51-C1E4-7EC3433CB209}"/>
          </ac:spMkLst>
        </pc:spChg>
      </pc:sldChg>
      <pc:sldChg chg="modSp new mod">
        <pc:chgData name="Wagner, Cole" userId="71f70ace-41f2-4a1b-bdb2-ea754194fd0b" providerId="ADAL" clId="{109E9051-0DB5-8244-A7C2-3CE6065D01C8}" dt="2024-12-09T04:27:08.550" v="3314" actId="207"/>
        <pc:sldMkLst>
          <pc:docMk/>
          <pc:sldMk cId="2739441142" sldId="270"/>
        </pc:sldMkLst>
        <pc:spChg chg="mod">
          <ac:chgData name="Wagner, Cole" userId="71f70ace-41f2-4a1b-bdb2-ea754194fd0b" providerId="ADAL" clId="{109E9051-0DB5-8244-A7C2-3CE6065D01C8}" dt="2024-12-09T04:25:01.632" v="3294" actId="20577"/>
          <ac:spMkLst>
            <pc:docMk/>
            <pc:sldMk cId="2739441142" sldId="270"/>
            <ac:spMk id="2" creationId="{CEF56732-99DF-D029-10A0-2AE4FA4F86F3}"/>
          </ac:spMkLst>
        </pc:spChg>
        <pc:spChg chg="mod">
          <ac:chgData name="Wagner, Cole" userId="71f70ace-41f2-4a1b-bdb2-ea754194fd0b" providerId="ADAL" clId="{109E9051-0DB5-8244-A7C2-3CE6065D01C8}" dt="2024-12-09T04:27:08.550" v="3314" actId="207"/>
          <ac:spMkLst>
            <pc:docMk/>
            <pc:sldMk cId="2739441142" sldId="270"/>
            <ac:spMk id="3" creationId="{096DEC17-D10A-66DC-8369-3B60B21AF8AD}"/>
          </ac:spMkLst>
        </pc:spChg>
        <pc:spChg chg="mod">
          <ac:chgData name="Wagner, Cole" userId="71f70ace-41f2-4a1b-bdb2-ea754194fd0b" providerId="ADAL" clId="{109E9051-0DB5-8244-A7C2-3CE6065D01C8}" dt="2024-12-09T04:26:38.086" v="3308" actId="207"/>
          <ac:spMkLst>
            <pc:docMk/>
            <pc:sldMk cId="2739441142" sldId="270"/>
            <ac:spMk id="4" creationId="{E4180BE3-51E3-2510-5F6B-91BABB25BB09}"/>
          </ac:spMkLst>
        </pc:spChg>
        <pc:spChg chg="mod">
          <ac:chgData name="Wagner, Cole" userId="71f70ace-41f2-4a1b-bdb2-ea754194fd0b" providerId="ADAL" clId="{109E9051-0DB5-8244-A7C2-3CE6065D01C8}" dt="2024-12-09T04:26:45.990" v="3309" actId="207"/>
          <ac:spMkLst>
            <pc:docMk/>
            <pc:sldMk cId="2739441142" sldId="270"/>
            <ac:spMk id="5" creationId="{1DA20886-67F4-2729-F732-1B9905B0A941}"/>
          </ac:spMkLst>
        </pc:spChg>
        <pc:spChg chg="mod">
          <ac:chgData name="Wagner, Cole" userId="71f70ace-41f2-4a1b-bdb2-ea754194fd0b" providerId="ADAL" clId="{109E9051-0DB5-8244-A7C2-3CE6065D01C8}" dt="2024-12-09T04:26:48.638" v="3310" actId="207"/>
          <ac:spMkLst>
            <pc:docMk/>
            <pc:sldMk cId="2739441142" sldId="270"/>
            <ac:spMk id="6" creationId="{D8E4A86C-D3F8-5342-7ECE-306BF113B686}"/>
          </ac:spMkLst>
        </pc:spChg>
      </pc:sldChg>
      <pc:sldMasterChg chg="modSp mod modSldLayout">
        <pc:chgData name="Wagner, Cole" userId="71f70ace-41f2-4a1b-bdb2-ea754194fd0b" providerId="ADAL" clId="{109E9051-0DB5-8244-A7C2-3CE6065D01C8}" dt="2024-12-09T00:27:37.438" v="665" actId="15"/>
        <pc:sldMasterMkLst>
          <pc:docMk/>
          <pc:sldMasterMk cId="422518479" sldId="2147483814"/>
        </pc:sldMasterMkLst>
        <pc:spChg chg="mod">
          <ac:chgData name="Wagner, Cole" userId="71f70ace-41f2-4a1b-bdb2-ea754194fd0b" providerId="ADAL" clId="{109E9051-0DB5-8244-A7C2-3CE6065D01C8}" dt="2024-12-09T00:27:37.438" v="665" actId="15"/>
          <ac:spMkLst>
            <pc:docMk/>
            <pc:sldMasterMk cId="422518479" sldId="2147483814"/>
            <ac:spMk id="3" creationId="{36DFAE63-1276-4C7C-BFF5-F5DF1CDB23E5}"/>
          </ac:spMkLst>
        </pc:spChg>
        <pc:spChg chg="mod">
          <ac:chgData name="Wagner, Cole" userId="71f70ace-41f2-4a1b-bdb2-ea754194fd0b" providerId="ADAL" clId="{109E9051-0DB5-8244-A7C2-3CE6065D01C8}" dt="2024-12-07T23:37:25.555" v="8" actId="1076"/>
          <ac:spMkLst>
            <pc:docMk/>
            <pc:sldMasterMk cId="422518479" sldId="2147483814"/>
            <ac:spMk id="6" creationId="{127701B1-1C93-41C2-AEE1-815DEA51B962}"/>
          </ac:spMkLst>
        </pc:spChg>
        <pc:spChg chg="mod">
          <ac:chgData name="Wagner, Cole" userId="71f70ace-41f2-4a1b-bdb2-ea754194fd0b" providerId="ADAL" clId="{109E9051-0DB5-8244-A7C2-3CE6065D01C8}" dt="2024-12-07T23:37:19.038" v="7" actId="1076"/>
          <ac:spMkLst>
            <pc:docMk/>
            <pc:sldMasterMk cId="422518479" sldId="2147483814"/>
            <ac:spMk id="10" creationId="{A1D79D08-4BE8-4799-BE09-5078DFEE2256}"/>
          </ac:spMkLst>
        </pc:spChg>
        <pc:sldLayoutChg chg="modSp mod">
          <pc:chgData name="Wagner, Cole" userId="71f70ace-41f2-4a1b-bdb2-ea754194fd0b" providerId="ADAL" clId="{109E9051-0DB5-8244-A7C2-3CE6065D01C8}" dt="2024-12-07T23:37:06.150" v="5" actId="1076"/>
          <pc:sldLayoutMkLst>
            <pc:docMk/>
            <pc:sldMasterMk cId="422518479" sldId="2147483814"/>
            <pc:sldLayoutMk cId="3444842379" sldId="2147483803"/>
          </pc:sldLayoutMkLst>
          <pc:spChg chg="mod">
            <ac:chgData name="Wagner, Cole" userId="71f70ace-41f2-4a1b-bdb2-ea754194fd0b" providerId="ADAL" clId="{109E9051-0DB5-8244-A7C2-3CE6065D01C8}" dt="2024-12-07T23:37:06.150" v="5" actId="1076"/>
            <ac:spMkLst>
              <pc:docMk/>
              <pc:sldMasterMk cId="422518479" sldId="2147483814"/>
              <pc:sldLayoutMk cId="3444842379" sldId="2147483803"/>
              <ac:spMk id="6" creationId="{1817FC50-B13C-4B63-AE64-F71A6EDE63B6}"/>
            </ac:spMkLst>
          </pc:spChg>
        </pc:sldLayoutChg>
        <pc:sldLayoutChg chg="modSp">
          <pc:chgData name="Wagner, Cole" userId="71f70ace-41f2-4a1b-bdb2-ea754194fd0b" providerId="ADAL" clId="{109E9051-0DB5-8244-A7C2-3CE6065D01C8}" dt="2024-12-09T00:26:30.393" v="652" actId="114"/>
          <pc:sldLayoutMkLst>
            <pc:docMk/>
            <pc:sldMasterMk cId="422518479" sldId="2147483814"/>
            <pc:sldLayoutMk cId="252608515" sldId="2147483804"/>
          </pc:sldLayoutMkLst>
          <pc:spChg chg="mod">
            <ac:chgData name="Wagner, Cole" userId="71f70ace-41f2-4a1b-bdb2-ea754194fd0b" providerId="ADAL" clId="{109E9051-0DB5-8244-A7C2-3CE6065D01C8}" dt="2024-12-09T00:26:30.393" v="652" actId="114"/>
            <ac:spMkLst>
              <pc:docMk/>
              <pc:sldMasterMk cId="422518479" sldId="2147483814"/>
              <pc:sldLayoutMk cId="252608515" sldId="2147483804"/>
              <ac:spMk id="3" creationId="{CED8D06C-EB08-40B3-AFB3-A62F4411221C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48DF6-3AF3-47F1-915C-0B7C57F669E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96A315-D08C-40BD-8B5B-51BC7A0F4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Project Goals</a:t>
          </a:r>
        </a:p>
      </dgm:t>
    </dgm:pt>
    <dgm:pt modelId="{AF3B6702-07E4-4F66-BEF0-06403812DD57}" type="parTrans" cxnId="{3011DC21-DE1A-4227-A259-4C4F7616299C}">
      <dgm:prSet/>
      <dgm:spPr/>
      <dgm:t>
        <a:bodyPr/>
        <a:lstStyle/>
        <a:p>
          <a:endParaRPr lang="en-US"/>
        </a:p>
      </dgm:t>
    </dgm:pt>
    <dgm:pt modelId="{662A8853-BFC3-494E-827D-3979C896D825}" type="sibTrans" cxnId="{3011DC21-DE1A-4227-A259-4C4F7616299C}">
      <dgm:prSet/>
      <dgm:spPr/>
      <dgm:t>
        <a:bodyPr/>
        <a:lstStyle/>
        <a:p>
          <a:endParaRPr lang="en-US"/>
        </a:p>
      </dgm:t>
    </dgm:pt>
    <dgm:pt modelId="{F7DE4DD7-FB6B-40F3-856E-768D8ED495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Literature Review</a:t>
          </a:r>
        </a:p>
      </dgm:t>
    </dgm:pt>
    <dgm:pt modelId="{76C864DB-8BA5-4D3A-8FBC-E9A68D12A86C}" type="parTrans" cxnId="{4A0E4794-BA56-4ED9-A1F2-04D507FE818C}">
      <dgm:prSet/>
      <dgm:spPr/>
      <dgm:t>
        <a:bodyPr/>
        <a:lstStyle/>
        <a:p>
          <a:endParaRPr lang="en-US"/>
        </a:p>
      </dgm:t>
    </dgm:pt>
    <dgm:pt modelId="{BDE4B6C9-23D5-4F9A-A893-B2FE0E6523C3}" type="sibTrans" cxnId="{4A0E4794-BA56-4ED9-A1F2-04D507FE818C}">
      <dgm:prSet/>
      <dgm:spPr/>
      <dgm:t>
        <a:bodyPr/>
        <a:lstStyle/>
        <a:p>
          <a:endParaRPr lang="en-US"/>
        </a:p>
      </dgm:t>
    </dgm:pt>
    <dgm:pt modelId="{A88FEEE3-DCC3-4EA8-99F2-79A9DA1EDD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Source</a:t>
          </a:r>
        </a:p>
      </dgm:t>
    </dgm:pt>
    <dgm:pt modelId="{19ABE9E2-7AB2-4E56-AE87-BC73927703E3}" type="parTrans" cxnId="{D8BD1416-04BC-424E-8394-FBFED584FEF7}">
      <dgm:prSet/>
      <dgm:spPr/>
      <dgm:t>
        <a:bodyPr/>
        <a:lstStyle/>
        <a:p>
          <a:endParaRPr lang="en-US"/>
        </a:p>
      </dgm:t>
    </dgm:pt>
    <dgm:pt modelId="{02DD6AFE-EE6B-4CE5-8FAB-52E56BA59010}" type="sibTrans" cxnId="{D8BD1416-04BC-424E-8394-FBFED584FEF7}">
      <dgm:prSet/>
      <dgm:spPr/>
      <dgm:t>
        <a:bodyPr/>
        <a:lstStyle/>
        <a:p>
          <a:endParaRPr lang="en-US"/>
        </a:p>
      </dgm:t>
    </dgm:pt>
    <dgm:pt modelId="{6CA0B778-7AB3-4C15-8D75-A6C392C7FD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Methods</a:t>
          </a:r>
        </a:p>
      </dgm:t>
    </dgm:pt>
    <dgm:pt modelId="{E98768B3-8B61-4EA6-883F-FCD1AE4F7222}" type="parTrans" cxnId="{AA778185-68B5-4F66-AFCD-7A83168FC5E2}">
      <dgm:prSet/>
      <dgm:spPr/>
      <dgm:t>
        <a:bodyPr/>
        <a:lstStyle/>
        <a:p>
          <a:endParaRPr lang="en-US"/>
        </a:p>
      </dgm:t>
    </dgm:pt>
    <dgm:pt modelId="{59B26C52-A453-49C8-A91C-F65D70C72F85}" type="sibTrans" cxnId="{AA778185-68B5-4F66-AFCD-7A83168FC5E2}">
      <dgm:prSet/>
      <dgm:spPr/>
      <dgm:t>
        <a:bodyPr/>
        <a:lstStyle/>
        <a:p>
          <a:endParaRPr lang="en-US"/>
        </a:p>
      </dgm:t>
    </dgm:pt>
    <dgm:pt modelId="{53D0B905-4AF4-4802-B337-4E94858905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Shiny Demonstration</a:t>
          </a:r>
        </a:p>
      </dgm:t>
    </dgm:pt>
    <dgm:pt modelId="{3BA7B244-86BD-4503-9C07-C8858BDB57CD}" type="parTrans" cxnId="{2EC28078-E4BA-4D5A-AC79-E57CBF81C70C}">
      <dgm:prSet/>
      <dgm:spPr/>
      <dgm:t>
        <a:bodyPr/>
        <a:lstStyle/>
        <a:p>
          <a:endParaRPr lang="en-US"/>
        </a:p>
      </dgm:t>
    </dgm:pt>
    <dgm:pt modelId="{08AE8F64-682B-4510-9242-CF12AD66AD4B}" type="sibTrans" cxnId="{2EC28078-E4BA-4D5A-AC79-E57CBF81C70C}">
      <dgm:prSet/>
      <dgm:spPr/>
      <dgm:t>
        <a:bodyPr/>
        <a:lstStyle/>
        <a:p>
          <a:endParaRPr lang="en-US"/>
        </a:p>
      </dgm:t>
    </dgm:pt>
    <dgm:pt modelId="{1EEDEAAA-9C9C-4B33-95AB-81D1F20D31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Discussion</a:t>
          </a:r>
        </a:p>
      </dgm:t>
    </dgm:pt>
    <dgm:pt modelId="{9C80E5E3-83A3-4EEC-92F9-8B93083C056F}" type="parTrans" cxnId="{255D18DC-4DAE-4B87-9174-883B83E213FD}">
      <dgm:prSet/>
      <dgm:spPr/>
      <dgm:t>
        <a:bodyPr/>
        <a:lstStyle/>
        <a:p>
          <a:endParaRPr lang="en-US"/>
        </a:p>
      </dgm:t>
    </dgm:pt>
    <dgm:pt modelId="{A9B816D2-A9F0-4794-A57E-F742B6195ECF}" type="sibTrans" cxnId="{255D18DC-4DAE-4B87-9174-883B83E213FD}">
      <dgm:prSet/>
      <dgm:spPr/>
      <dgm:t>
        <a:bodyPr/>
        <a:lstStyle/>
        <a:p>
          <a:endParaRPr lang="en-US"/>
        </a:p>
      </dgm:t>
    </dgm:pt>
    <dgm:pt modelId="{6848CEF9-0768-429E-BCE1-9F72491942C2}" type="pres">
      <dgm:prSet presAssocID="{67E48DF6-3AF3-47F1-915C-0B7C57F669E2}" presName="root" presStyleCnt="0">
        <dgm:presLayoutVars>
          <dgm:dir/>
          <dgm:resizeHandles val="exact"/>
        </dgm:presLayoutVars>
      </dgm:prSet>
      <dgm:spPr/>
    </dgm:pt>
    <dgm:pt modelId="{DD1B43DA-C5EA-4391-B028-B45ED23F73DF}" type="pres">
      <dgm:prSet presAssocID="{D896A315-D08C-40BD-8B5B-51BC7A0F4DB6}" presName="compNode" presStyleCnt="0"/>
      <dgm:spPr/>
    </dgm:pt>
    <dgm:pt modelId="{56DCB7EE-FCE5-49C3-89CE-C37993DAADF4}" type="pres">
      <dgm:prSet presAssocID="{D896A315-D08C-40BD-8B5B-51BC7A0F4DB6}" presName="iconBgRect" presStyleLbl="bgShp" presStyleIdx="0" presStyleCnt="6"/>
      <dgm:spPr/>
    </dgm:pt>
    <dgm:pt modelId="{C4F8B5AC-2A7D-4BE6-B3E2-7EA5D134E562}" type="pres">
      <dgm:prSet presAssocID="{D896A315-D08C-40BD-8B5B-51BC7A0F4DB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ABCF8FB-5FD3-4CB1-A4F2-02051503BB12}" type="pres">
      <dgm:prSet presAssocID="{D896A315-D08C-40BD-8B5B-51BC7A0F4DB6}" presName="spaceRect" presStyleCnt="0"/>
      <dgm:spPr/>
    </dgm:pt>
    <dgm:pt modelId="{60DD0007-6DCA-471B-AE4E-48572CB30227}" type="pres">
      <dgm:prSet presAssocID="{D896A315-D08C-40BD-8B5B-51BC7A0F4DB6}" presName="textRect" presStyleLbl="revTx" presStyleIdx="0" presStyleCnt="6">
        <dgm:presLayoutVars>
          <dgm:chMax val="1"/>
          <dgm:chPref val="1"/>
        </dgm:presLayoutVars>
      </dgm:prSet>
      <dgm:spPr/>
    </dgm:pt>
    <dgm:pt modelId="{588EDEF9-D3C9-47DD-A6FB-BA6D5C19EBD2}" type="pres">
      <dgm:prSet presAssocID="{662A8853-BFC3-494E-827D-3979C896D825}" presName="sibTrans" presStyleCnt="0"/>
      <dgm:spPr/>
    </dgm:pt>
    <dgm:pt modelId="{48FDFD11-DE66-4B23-88A1-E6E2F8A29AA0}" type="pres">
      <dgm:prSet presAssocID="{F7DE4DD7-FB6B-40F3-856E-768D8ED49534}" presName="compNode" presStyleCnt="0"/>
      <dgm:spPr/>
    </dgm:pt>
    <dgm:pt modelId="{2A1367CC-EDB4-48F8-BF3D-5E99651DC53D}" type="pres">
      <dgm:prSet presAssocID="{F7DE4DD7-FB6B-40F3-856E-768D8ED49534}" presName="iconBgRect" presStyleLbl="bgShp" presStyleIdx="1" presStyleCnt="6"/>
      <dgm:spPr/>
    </dgm:pt>
    <dgm:pt modelId="{75462745-A662-4136-9352-4B23B38AC7FD}" type="pres">
      <dgm:prSet presAssocID="{F7DE4DD7-FB6B-40F3-856E-768D8ED4953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881B907-1F7E-4EF0-AAF3-5E44EA2160CF}" type="pres">
      <dgm:prSet presAssocID="{F7DE4DD7-FB6B-40F3-856E-768D8ED49534}" presName="spaceRect" presStyleCnt="0"/>
      <dgm:spPr/>
    </dgm:pt>
    <dgm:pt modelId="{530A8143-7C18-4496-ADF7-3D2185E2A5D1}" type="pres">
      <dgm:prSet presAssocID="{F7DE4DD7-FB6B-40F3-856E-768D8ED49534}" presName="textRect" presStyleLbl="revTx" presStyleIdx="1" presStyleCnt="6">
        <dgm:presLayoutVars>
          <dgm:chMax val="1"/>
          <dgm:chPref val="1"/>
        </dgm:presLayoutVars>
      </dgm:prSet>
      <dgm:spPr/>
    </dgm:pt>
    <dgm:pt modelId="{779277E9-1AA7-4C2F-9DBD-36B964E039EA}" type="pres">
      <dgm:prSet presAssocID="{BDE4B6C9-23D5-4F9A-A893-B2FE0E6523C3}" presName="sibTrans" presStyleCnt="0"/>
      <dgm:spPr/>
    </dgm:pt>
    <dgm:pt modelId="{34FF6D6B-E9BC-4389-A864-116068F20B3E}" type="pres">
      <dgm:prSet presAssocID="{A88FEEE3-DCC3-4EA8-99F2-79A9DA1EDD9F}" presName="compNode" presStyleCnt="0"/>
      <dgm:spPr/>
    </dgm:pt>
    <dgm:pt modelId="{E4BB5D02-D316-4D67-931B-0F6CDC0175FF}" type="pres">
      <dgm:prSet presAssocID="{A88FEEE3-DCC3-4EA8-99F2-79A9DA1EDD9F}" presName="iconBgRect" presStyleLbl="bgShp" presStyleIdx="2" presStyleCnt="6"/>
      <dgm:spPr/>
    </dgm:pt>
    <dgm:pt modelId="{9560AACB-208E-47EC-B2B9-7E5A643FFACD}" type="pres">
      <dgm:prSet presAssocID="{A88FEEE3-DCC3-4EA8-99F2-79A9DA1EDD9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45543A-F9E5-43B3-852F-5B8C91EAB56D}" type="pres">
      <dgm:prSet presAssocID="{A88FEEE3-DCC3-4EA8-99F2-79A9DA1EDD9F}" presName="spaceRect" presStyleCnt="0"/>
      <dgm:spPr/>
    </dgm:pt>
    <dgm:pt modelId="{A3622F7E-4922-4DE7-A1F5-809469DBC1D8}" type="pres">
      <dgm:prSet presAssocID="{A88FEEE3-DCC3-4EA8-99F2-79A9DA1EDD9F}" presName="textRect" presStyleLbl="revTx" presStyleIdx="2" presStyleCnt="6">
        <dgm:presLayoutVars>
          <dgm:chMax val="1"/>
          <dgm:chPref val="1"/>
        </dgm:presLayoutVars>
      </dgm:prSet>
      <dgm:spPr/>
    </dgm:pt>
    <dgm:pt modelId="{45FD85B6-0596-465B-87C5-D8E284AA4F0C}" type="pres">
      <dgm:prSet presAssocID="{02DD6AFE-EE6B-4CE5-8FAB-52E56BA59010}" presName="sibTrans" presStyleCnt="0"/>
      <dgm:spPr/>
    </dgm:pt>
    <dgm:pt modelId="{E4ADC4BE-2889-4DFD-8F8A-96EF63D1479E}" type="pres">
      <dgm:prSet presAssocID="{6CA0B778-7AB3-4C15-8D75-A6C392C7FD9F}" presName="compNode" presStyleCnt="0"/>
      <dgm:spPr/>
    </dgm:pt>
    <dgm:pt modelId="{79375879-57AC-48E9-876B-61948E596129}" type="pres">
      <dgm:prSet presAssocID="{6CA0B778-7AB3-4C15-8D75-A6C392C7FD9F}" presName="iconBgRect" presStyleLbl="bgShp" presStyleIdx="3" presStyleCnt="6"/>
      <dgm:spPr/>
    </dgm:pt>
    <dgm:pt modelId="{DD98E43F-2C1B-478E-82AC-8F83A801B402}" type="pres">
      <dgm:prSet presAssocID="{6CA0B778-7AB3-4C15-8D75-A6C392C7FD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62CC2DC-34B9-4EE2-9229-3D34527C9D10}" type="pres">
      <dgm:prSet presAssocID="{6CA0B778-7AB3-4C15-8D75-A6C392C7FD9F}" presName="spaceRect" presStyleCnt="0"/>
      <dgm:spPr/>
    </dgm:pt>
    <dgm:pt modelId="{9531727B-0EE7-4369-AD88-D656345AF9D4}" type="pres">
      <dgm:prSet presAssocID="{6CA0B778-7AB3-4C15-8D75-A6C392C7FD9F}" presName="textRect" presStyleLbl="revTx" presStyleIdx="3" presStyleCnt="6">
        <dgm:presLayoutVars>
          <dgm:chMax val="1"/>
          <dgm:chPref val="1"/>
        </dgm:presLayoutVars>
      </dgm:prSet>
      <dgm:spPr/>
    </dgm:pt>
    <dgm:pt modelId="{B2C924E1-0098-46EE-9B71-CCBB1C2E96E1}" type="pres">
      <dgm:prSet presAssocID="{59B26C52-A453-49C8-A91C-F65D70C72F85}" presName="sibTrans" presStyleCnt="0"/>
      <dgm:spPr/>
    </dgm:pt>
    <dgm:pt modelId="{8B30B8CE-D784-403B-8B5E-7BA4670A3579}" type="pres">
      <dgm:prSet presAssocID="{53D0B905-4AF4-4802-B337-4E9485890546}" presName="compNode" presStyleCnt="0"/>
      <dgm:spPr/>
    </dgm:pt>
    <dgm:pt modelId="{1048EDBF-25D0-4F6C-B471-EFEA8A9DFB71}" type="pres">
      <dgm:prSet presAssocID="{53D0B905-4AF4-4802-B337-4E9485890546}" presName="iconBgRect" presStyleLbl="bgShp" presStyleIdx="4" presStyleCnt="6"/>
      <dgm:spPr/>
    </dgm:pt>
    <dgm:pt modelId="{C5FD7B6F-2B4E-4A73-876E-A7D6079934EF}" type="pres">
      <dgm:prSet presAssocID="{53D0B905-4AF4-4802-B337-4E948589054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17935183-A5F6-49EE-AE33-7022A1A6D8A0}" type="pres">
      <dgm:prSet presAssocID="{53D0B905-4AF4-4802-B337-4E9485890546}" presName="spaceRect" presStyleCnt="0"/>
      <dgm:spPr/>
    </dgm:pt>
    <dgm:pt modelId="{779AF7DA-EFAE-4761-A6BC-CF1FB894AEA1}" type="pres">
      <dgm:prSet presAssocID="{53D0B905-4AF4-4802-B337-4E9485890546}" presName="textRect" presStyleLbl="revTx" presStyleIdx="4" presStyleCnt="6">
        <dgm:presLayoutVars>
          <dgm:chMax val="1"/>
          <dgm:chPref val="1"/>
        </dgm:presLayoutVars>
      </dgm:prSet>
      <dgm:spPr/>
    </dgm:pt>
    <dgm:pt modelId="{FD56CE1A-8718-4A37-B626-78191B875E07}" type="pres">
      <dgm:prSet presAssocID="{08AE8F64-682B-4510-9242-CF12AD66AD4B}" presName="sibTrans" presStyleCnt="0"/>
      <dgm:spPr/>
    </dgm:pt>
    <dgm:pt modelId="{C05D479E-580F-443F-832A-6732A8F21179}" type="pres">
      <dgm:prSet presAssocID="{1EEDEAAA-9C9C-4B33-95AB-81D1F20D3139}" presName="compNode" presStyleCnt="0"/>
      <dgm:spPr/>
    </dgm:pt>
    <dgm:pt modelId="{364D1A42-DFDA-4884-ACF2-C2BDD7D198F2}" type="pres">
      <dgm:prSet presAssocID="{1EEDEAAA-9C9C-4B33-95AB-81D1F20D3139}" presName="iconBgRect" presStyleLbl="bgShp" presStyleIdx="5" presStyleCnt="6"/>
      <dgm:spPr/>
    </dgm:pt>
    <dgm:pt modelId="{11611E01-D63C-42CE-ADAF-3FA7212562D1}" type="pres">
      <dgm:prSet presAssocID="{1EEDEAAA-9C9C-4B33-95AB-81D1F20D313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18C5FB75-8F9C-4195-B31C-3E6DD9F96ADA}" type="pres">
      <dgm:prSet presAssocID="{1EEDEAAA-9C9C-4B33-95AB-81D1F20D3139}" presName="spaceRect" presStyleCnt="0"/>
      <dgm:spPr/>
    </dgm:pt>
    <dgm:pt modelId="{EBAE82EC-D92B-4599-A71C-4BD94E2F3309}" type="pres">
      <dgm:prSet presAssocID="{1EEDEAAA-9C9C-4B33-95AB-81D1F20D313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8BD1416-04BC-424E-8394-FBFED584FEF7}" srcId="{67E48DF6-3AF3-47F1-915C-0B7C57F669E2}" destId="{A88FEEE3-DCC3-4EA8-99F2-79A9DA1EDD9F}" srcOrd="2" destOrd="0" parTransId="{19ABE9E2-7AB2-4E56-AE87-BC73927703E3}" sibTransId="{02DD6AFE-EE6B-4CE5-8FAB-52E56BA59010}"/>
    <dgm:cxn modelId="{3011DC21-DE1A-4227-A259-4C4F7616299C}" srcId="{67E48DF6-3AF3-47F1-915C-0B7C57F669E2}" destId="{D896A315-D08C-40BD-8B5B-51BC7A0F4DB6}" srcOrd="0" destOrd="0" parTransId="{AF3B6702-07E4-4F66-BEF0-06403812DD57}" sibTransId="{662A8853-BFC3-494E-827D-3979C896D825}"/>
    <dgm:cxn modelId="{5157F323-36AD-42EC-B9FB-6954BF1A2A31}" type="presOf" srcId="{1EEDEAAA-9C9C-4B33-95AB-81D1F20D3139}" destId="{EBAE82EC-D92B-4599-A71C-4BD94E2F3309}" srcOrd="0" destOrd="0" presId="urn:microsoft.com/office/officeart/2018/5/layout/IconCircleLabelList"/>
    <dgm:cxn modelId="{D8DB116D-2491-4DD8-B0F0-DFF9552583AC}" type="presOf" srcId="{A88FEEE3-DCC3-4EA8-99F2-79A9DA1EDD9F}" destId="{A3622F7E-4922-4DE7-A1F5-809469DBC1D8}" srcOrd="0" destOrd="0" presId="urn:microsoft.com/office/officeart/2018/5/layout/IconCircleLabelList"/>
    <dgm:cxn modelId="{2EC28078-E4BA-4D5A-AC79-E57CBF81C70C}" srcId="{67E48DF6-3AF3-47F1-915C-0B7C57F669E2}" destId="{53D0B905-4AF4-4802-B337-4E9485890546}" srcOrd="4" destOrd="0" parTransId="{3BA7B244-86BD-4503-9C07-C8858BDB57CD}" sibTransId="{08AE8F64-682B-4510-9242-CF12AD66AD4B}"/>
    <dgm:cxn modelId="{8D43F578-D1A4-49DD-ABCE-E160C6F6DE76}" type="presOf" srcId="{6CA0B778-7AB3-4C15-8D75-A6C392C7FD9F}" destId="{9531727B-0EE7-4369-AD88-D656345AF9D4}" srcOrd="0" destOrd="0" presId="urn:microsoft.com/office/officeart/2018/5/layout/IconCircleLabelList"/>
    <dgm:cxn modelId="{9855307E-59DD-45F4-AD89-D3974C59E4D5}" type="presOf" srcId="{67E48DF6-3AF3-47F1-915C-0B7C57F669E2}" destId="{6848CEF9-0768-429E-BCE1-9F72491942C2}" srcOrd="0" destOrd="0" presId="urn:microsoft.com/office/officeart/2018/5/layout/IconCircleLabelList"/>
    <dgm:cxn modelId="{AA778185-68B5-4F66-AFCD-7A83168FC5E2}" srcId="{67E48DF6-3AF3-47F1-915C-0B7C57F669E2}" destId="{6CA0B778-7AB3-4C15-8D75-A6C392C7FD9F}" srcOrd="3" destOrd="0" parTransId="{E98768B3-8B61-4EA6-883F-FCD1AE4F7222}" sibTransId="{59B26C52-A453-49C8-A91C-F65D70C72F85}"/>
    <dgm:cxn modelId="{4A0E4794-BA56-4ED9-A1F2-04D507FE818C}" srcId="{67E48DF6-3AF3-47F1-915C-0B7C57F669E2}" destId="{F7DE4DD7-FB6B-40F3-856E-768D8ED49534}" srcOrd="1" destOrd="0" parTransId="{76C864DB-8BA5-4D3A-8FBC-E9A68D12A86C}" sibTransId="{BDE4B6C9-23D5-4F9A-A893-B2FE0E6523C3}"/>
    <dgm:cxn modelId="{A43C08A2-755C-458E-B653-73800015C9BA}" type="presOf" srcId="{F7DE4DD7-FB6B-40F3-856E-768D8ED49534}" destId="{530A8143-7C18-4496-ADF7-3D2185E2A5D1}" srcOrd="0" destOrd="0" presId="urn:microsoft.com/office/officeart/2018/5/layout/IconCircleLabelList"/>
    <dgm:cxn modelId="{255D18DC-4DAE-4B87-9174-883B83E213FD}" srcId="{67E48DF6-3AF3-47F1-915C-0B7C57F669E2}" destId="{1EEDEAAA-9C9C-4B33-95AB-81D1F20D3139}" srcOrd="5" destOrd="0" parTransId="{9C80E5E3-83A3-4EEC-92F9-8B93083C056F}" sibTransId="{A9B816D2-A9F0-4794-A57E-F742B6195ECF}"/>
    <dgm:cxn modelId="{A27416E8-508E-4422-BB82-8253838EBF79}" type="presOf" srcId="{D896A315-D08C-40BD-8B5B-51BC7A0F4DB6}" destId="{60DD0007-6DCA-471B-AE4E-48572CB30227}" srcOrd="0" destOrd="0" presId="urn:microsoft.com/office/officeart/2018/5/layout/IconCircleLabelList"/>
    <dgm:cxn modelId="{4F4089FA-45C0-49CB-8625-BBA436576F2A}" type="presOf" srcId="{53D0B905-4AF4-4802-B337-4E9485890546}" destId="{779AF7DA-EFAE-4761-A6BC-CF1FB894AEA1}" srcOrd="0" destOrd="0" presId="urn:microsoft.com/office/officeart/2018/5/layout/IconCircleLabelList"/>
    <dgm:cxn modelId="{E4A51B8B-5DFF-48F1-A4B5-E28663B30C1E}" type="presParOf" srcId="{6848CEF9-0768-429E-BCE1-9F72491942C2}" destId="{DD1B43DA-C5EA-4391-B028-B45ED23F73DF}" srcOrd="0" destOrd="0" presId="urn:microsoft.com/office/officeart/2018/5/layout/IconCircleLabelList"/>
    <dgm:cxn modelId="{96E17A54-716F-41AE-8E31-5DF0D6B0F050}" type="presParOf" srcId="{DD1B43DA-C5EA-4391-B028-B45ED23F73DF}" destId="{56DCB7EE-FCE5-49C3-89CE-C37993DAADF4}" srcOrd="0" destOrd="0" presId="urn:microsoft.com/office/officeart/2018/5/layout/IconCircleLabelList"/>
    <dgm:cxn modelId="{AB7571C9-4C18-46A1-A868-554BCCD0C5A7}" type="presParOf" srcId="{DD1B43DA-C5EA-4391-B028-B45ED23F73DF}" destId="{C4F8B5AC-2A7D-4BE6-B3E2-7EA5D134E562}" srcOrd="1" destOrd="0" presId="urn:microsoft.com/office/officeart/2018/5/layout/IconCircleLabelList"/>
    <dgm:cxn modelId="{A5D1580F-187F-4DEE-ACE1-8C9CB08EDB0F}" type="presParOf" srcId="{DD1B43DA-C5EA-4391-B028-B45ED23F73DF}" destId="{8ABCF8FB-5FD3-4CB1-A4F2-02051503BB12}" srcOrd="2" destOrd="0" presId="urn:microsoft.com/office/officeart/2018/5/layout/IconCircleLabelList"/>
    <dgm:cxn modelId="{8B499A84-066A-4552-89AC-F970C498A20B}" type="presParOf" srcId="{DD1B43DA-C5EA-4391-B028-B45ED23F73DF}" destId="{60DD0007-6DCA-471B-AE4E-48572CB30227}" srcOrd="3" destOrd="0" presId="urn:microsoft.com/office/officeart/2018/5/layout/IconCircleLabelList"/>
    <dgm:cxn modelId="{07DE34E5-492C-45C3-83CD-50C8A2AD632C}" type="presParOf" srcId="{6848CEF9-0768-429E-BCE1-9F72491942C2}" destId="{588EDEF9-D3C9-47DD-A6FB-BA6D5C19EBD2}" srcOrd="1" destOrd="0" presId="urn:microsoft.com/office/officeart/2018/5/layout/IconCircleLabelList"/>
    <dgm:cxn modelId="{E074DD63-0B37-46BD-8DBE-A878B54097FF}" type="presParOf" srcId="{6848CEF9-0768-429E-BCE1-9F72491942C2}" destId="{48FDFD11-DE66-4B23-88A1-E6E2F8A29AA0}" srcOrd="2" destOrd="0" presId="urn:microsoft.com/office/officeart/2018/5/layout/IconCircleLabelList"/>
    <dgm:cxn modelId="{E18A833D-234E-4686-9DF7-8A3A7FA55937}" type="presParOf" srcId="{48FDFD11-DE66-4B23-88A1-E6E2F8A29AA0}" destId="{2A1367CC-EDB4-48F8-BF3D-5E99651DC53D}" srcOrd="0" destOrd="0" presId="urn:microsoft.com/office/officeart/2018/5/layout/IconCircleLabelList"/>
    <dgm:cxn modelId="{BCA3663A-5608-4987-AC9F-EBF604AD91F1}" type="presParOf" srcId="{48FDFD11-DE66-4B23-88A1-E6E2F8A29AA0}" destId="{75462745-A662-4136-9352-4B23B38AC7FD}" srcOrd="1" destOrd="0" presId="urn:microsoft.com/office/officeart/2018/5/layout/IconCircleLabelList"/>
    <dgm:cxn modelId="{02B9B355-BECE-45CA-9699-E7E7F13D3C7D}" type="presParOf" srcId="{48FDFD11-DE66-4B23-88A1-E6E2F8A29AA0}" destId="{F881B907-1F7E-4EF0-AAF3-5E44EA2160CF}" srcOrd="2" destOrd="0" presId="urn:microsoft.com/office/officeart/2018/5/layout/IconCircleLabelList"/>
    <dgm:cxn modelId="{37605A9D-D259-4665-B3BD-7D2DD2585FA2}" type="presParOf" srcId="{48FDFD11-DE66-4B23-88A1-E6E2F8A29AA0}" destId="{530A8143-7C18-4496-ADF7-3D2185E2A5D1}" srcOrd="3" destOrd="0" presId="urn:microsoft.com/office/officeart/2018/5/layout/IconCircleLabelList"/>
    <dgm:cxn modelId="{DBB14405-A3E4-4812-9195-8F3F6AFAD243}" type="presParOf" srcId="{6848CEF9-0768-429E-BCE1-9F72491942C2}" destId="{779277E9-1AA7-4C2F-9DBD-36B964E039EA}" srcOrd="3" destOrd="0" presId="urn:microsoft.com/office/officeart/2018/5/layout/IconCircleLabelList"/>
    <dgm:cxn modelId="{8F41250D-766A-4FEF-B7EF-8F832D190412}" type="presParOf" srcId="{6848CEF9-0768-429E-BCE1-9F72491942C2}" destId="{34FF6D6B-E9BC-4389-A864-116068F20B3E}" srcOrd="4" destOrd="0" presId="urn:microsoft.com/office/officeart/2018/5/layout/IconCircleLabelList"/>
    <dgm:cxn modelId="{1E328178-54A9-4320-AB56-F2E45AAC8D2F}" type="presParOf" srcId="{34FF6D6B-E9BC-4389-A864-116068F20B3E}" destId="{E4BB5D02-D316-4D67-931B-0F6CDC0175FF}" srcOrd="0" destOrd="0" presId="urn:microsoft.com/office/officeart/2018/5/layout/IconCircleLabelList"/>
    <dgm:cxn modelId="{03550F02-5B1E-4E08-A190-E4735B9E3746}" type="presParOf" srcId="{34FF6D6B-E9BC-4389-A864-116068F20B3E}" destId="{9560AACB-208E-47EC-B2B9-7E5A643FFACD}" srcOrd="1" destOrd="0" presId="urn:microsoft.com/office/officeart/2018/5/layout/IconCircleLabelList"/>
    <dgm:cxn modelId="{B4B75005-78D9-458B-9851-D35A4B333FCF}" type="presParOf" srcId="{34FF6D6B-E9BC-4389-A864-116068F20B3E}" destId="{3B45543A-F9E5-43B3-852F-5B8C91EAB56D}" srcOrd="2" destOrd="0" presId="urn:microsoft.com/office/officeart/2018/5/layout/IconCircleLabelList"/>
    <dgm:cxn modelId="{026012A8-791F-4623-84A5-9C591EABDEDD}" type="presParOf" srcId="{34FF6D6B-E9BC-4389-A864-116068F20B3E}" destId="{A3622F7E-4922-4DE7-A1F5-809469DBC1D8}" srcOrd="3" destOrd="0" presId="urn:microsoft.com/office/officeart/2018/5/layout/IconCircleLabelList"/>
    <dgm:cxn modelId="{0F063547-933A-4264-AC34-9F2E798E845A}" type="presParOf" srcId="{6848CEF9-0768-429E-BCE1-9F72491942C2}" destId="{45FD85B6-0596-465B-87C5-D8E284AA4F0C}" srcOrd="5" destOrd="0" presId="urn:microsoft.com/office/officeart/2018/5/layout/IconCircleLabelList"/>
    <dgm:cxn modelId="{2762910D-ED8C-4744-AFCF-82C97276E4F8}" type="presParOf" srcId="{6848CEF9-0768-429E-BCE1-9F72491942C2}" destId="{E4ADC4BE-2889-4DFD-8F8A-96EF63D1479E}" srcOrd="6" destOrd="0" presId="urn:microsoft.com/office/officeart/2018/5/layout/IconCircleLabelList"/>
    <dgm:cxn modelId="{1CBE469D-B3A1-4BDE-BBF3-ECB75D74219F}" type="presParOf" srcId="{E4ADC4BE-2889-4DFD-8F8A-96EF63D1479E}" destId="{79375879-57AC-48E9-876B-61948E596129}" srcOrd="0" destOrd="0" presId="urn:microsoft.com/office/officeart/2018/5/layout/IconCircleLabelList"/>
    <dgm:cxn modelId="{8BE1D92F-B45D-4AAB-BA7B-5E0DBC892846}" type="presParOf" srcId="{E4ADC4BE-2889-4DFD-8F8A-96EF63D1479E}" destId="{DD98E43F-2C1B-478E-82AC-8F83A801B402}" srcOrd="1" destOrd="0" presId="urn:microsoft.com/office/officeart/2018/5/layout/IconCircleLabelList"/>
    <dgm:cxn modelId="{A9F1AB6B-D887-4449-B88D-43794093C168}" type="presParOf" srcId="{E4ADC4BE-2889-4DFD-8F8A-96EF63D1479E}" destId="{762CC2DC-34B9-4EE2-9229-3D34527C9D10}" srcOrd="2" destOrd="0" presId="urn:microsoft.com/office/officeart/2018/5/layout/IconCircleLabelList"/>
    <dgm:cxn modelId="{446EFF6D-6A2F-4650-A431-6790FE7D68AF}" type="presParOf" srcId="{E4ADC4BE-2889-4DFD-8F8A-96EF63D1479E}" destId="{9531727B-0EE7-4369-AD88-D656345AF9D4}" srcOrd="3" destOrd="0" presId="urn:microsoft.com/office/officeart/2018/5/layout/IconCircleLabelList"/>
    <dgm:cxn modelId="{3036EAB3-1CE2-4E9E-9F9C-990FF42D5303}" type="presParOf" srcId="{6848CEF9-0768-429E-BCE1-9F72491942C2}" destId="{B2C924E1-0098-46EE-9B71-CCBB1C2E96E1}" srcOrd="7" destOrd="0" presId="urn:microsoft.com/office/officeart/2018/5/layout/IconCircleLabelList"/>
    <dgm:cxn modelId="{241E28B6-F219-4312-B611-13180930CBBA}" type="presParOf" srcId="{6848CEF9-0768-429E-BCE1-9F72491942C2}" destId="{8B30B8CE-D784-403B-8B5E-7BA4670A3579}" srcOrd="8" destOrd="0" presId="urn:microsoft.com/office/officeart/2018/5/layout/IconCircleLabelList"/>
    <dgm:cxn modelId="{A0DA1C93-C882-41E1-A568-9D3A919C778A}" type="presParOf" srcId="{8B30B8CE-D784-403B-8B5E-7BA4670A3579}" destId="{1048EDBF-25D0-4F6C-B471-EFEA8A9DFB71}" srcOrd="0" destOrd="0" presId="urn:microsoft.com/office/officeart/2018/5/layout/IconCircleLabelList"/>
    <dgm:cxn modelId="{813C84B3-35D1-45C1-A4BC-4533AF09156F}" type="presParOf" srcId="{8B30B8CE-D784-403B-8B5E-7BA4670A3579}" destId="{C5FD7B6F-2B4E-4A73-876E-A7D6079934EF}" srcOrd="1" destOrd="0" presId="urn:microsoft.com/office/officeart/2018/5/layout/IconCircleLabelList"/>
    <dgm:cxn modelId="{6C0ED5CE-568A-41CC-9991-1AB0E41A8F4E}" type="presParOf" srcId="{8B30B8CE-D784-403B-8B5E-7BA4670A3579}" destId="{17935183-A5F6-49EE-AE33-7022A1A6D8A0}" srcOrd="2" destOrd="0" presId="urn:microsoft.com/office/officeart/2018/5/layout/IconCircleLabelList"/>
    <dgm:cxn modelId="{DEF6E654-720C-48D3-A7BB-E99E9496CF90}" type="presParOf" srcId="{8B30B8CE-D784-403B-8B5E-7BA4670A3579}" destId="{779AF7DA-EFAE-4761-A6BC-CF1FB894AEA1}" srcOrd="3" destOrd="0" presId="urn:microsoft.com/office/officeart/2018/5/layout/IconCircleLabelList"/>
    <dgm:cxn modelId="{1F5DAB4B-A279-4BFA-B3B7-8F171AE26C68}" type="presParOf" srcId="{6848CEF9-0768-429E-BCE1-9F72491942C2}" destId="{FD56CE1A-8718-4A37-B626-78191B875E07}" srcOrd="9" destOrd="0" presId="urn:microsoft.com/office/officeart/2018/5/layout/IconCircleLabelList"/>
    <dgm:cxn modelId="{572FA5AA-575C-4A47-854F-D4DDAE6EBDB6}" type="presParOf" srcId="{6848CEF9-0768-429E-BCE1-9F72491942C2}" destId="{C05D479E-580F-443F-832A-6732A8F21179}" srcOrd="10" destOrd="0" presId="urn:microsoft.com/office/officeart/2018/5/layout/IconCircleLabelList"/>
    <dgm:cxn modelId="{85E032CA-4190-4262-9201-7B87C0D9D02F}" type="presParOf" srcId="{C05D479E-580F-443F-832A-6732A8F21179}" destId="{364D1A42-DFDA-4884-ACF2-C2BDD7D198F2}" srcOrd="0" destOrd="0" presId="urn:microsoft.com/office/officeart/2018/5/layout/IconCircleLabelList"/>
    <dgm:cxn modelId="{E6FA2038-9B47-4021-909F-41032F0690DD}" type="presParOf" srcId="{C05D479E-580F-443F-832A-6732A8F21179}" destId="{11611E01-D63C-42CE-ADAF-3FA7212562D1}" srcOrd="1" destOrd="0" presId="urn:microsoft.com/office/officeart/2018/5/layout/IconCircleLabelList"/>
    <dgm:cxn modelId="{086E5460-A50E-4F8A-9AB6-301C77ADAFF1}" type="presParOf" srcId="{C05D479E-580F-443F-832A-6732A8F21179}" destId="{18C5FB75-8F9C-4195-B31C-3E6DD9F96ADA}" srcOrd="2" destOrd="0" presId="urn:microsoft.com/office/officeart/2018/5/layout/IconCircleLabelList"/>
    <dgm:cxn modelId="{8439613A-064A-492D-B47E-BF6F28D06278}" type="presParOf" srcId="{C05D479E-580F-443F-832A-6732A8F21179}" destId="{EBAE82EC-D92B-4599-A71C-4BD94E2F33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93716B-3372-4643-B63D-FF34B0F80E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239E3E-3714-4917-8DC6-CE1FF49ED2F0}">
      <dgm:prSet/>
      <dgm:spPr/>
      <dgm:t>
        <a:bodyPr/>
        <a:lstStyle/>
        <a:p>
          <a:r>
            <a:rPr lang="en-US"/>
            <a:t>Join session, lap, weather, track, and driver data from OpenF1</a:t>
          </a:r>
        </a:p>
      </dgm:t>
    </dgm:pt>
    <dgm:pt modelId="{96DC4464-1F6F-4892-B7F3-1EE322805B24}" type="parTrans" cxnId="{C7C0B4D0-3B16-45EA-ADAF-1C65BCC67F2F}">
      <dgm:prSet/>
      <dgm:spPr/>
      <dgm:t>
        <a:bodyPr/>
        <a:lstStyle/>
        <a:p>
          <a:endParaRPr lang="en-US"/>
        </a:p>
      </dgm:t>
    </dgm:pt>
    <dgm:pt modelId="{FECC1EFA-A0CE-47B7-A3AD-F3A06D58EE3F}" type="sibTrans" cxnId="{C7C0B4D0-3B16-45EA-ADAF-1C65BCC67F2F}">
      <dgm:prSet/>
      <dgm:spPr/>
      <dgm:t>
        <a:bodyPr/>
        <a:lstStyle/>
        <a:p>
          <a:endParaRPr lang="en-US"/>
        </a:p>
      </dgm:t>
    </dgm:pt>
    <dgm:pt modelId="{78FBF3DA-5CEC-4DBF-ABEF-FA943FB71611}">
      <dgm:prSet/>
      <dgm:spPr/>
      <dgm:t>
        <a:bodyPr/>
        <a:lstStyle/>
        <a:p>
          <a:r>
            <a:rPr lang="en-US"/>
            <a:t>4,410 rows (laps) and 34 columns</a:t>
          </a:r>
        </a:p>
      </dgm:t>
    </dgm:pt>
    <dgm:pt modelId="{C646EABD-8A9B-4284-932F-170A4A9779EB}" type="parTrans" cxnId="{4B21F005-5CB9-4A77-86F4-8EE5831824C2}">
      <dgm:prSet/>
      <dgm:spPr/>
      <dgm:t>
        <a:bodyPr/>
        <a:lstStyle/>
        <a:p>
          <a:endParaRPr lang="en-US"/>
        </a:p>
      </dgm:t>
    </dgm:pt>
    <dgm:pt modelId="{174B0133-934F-4F1A-8876-D5C9A6C67D67}" type="sibTrans" cxnId="{4B21F005-5CB9-4A77-86F4-8EE5831824C2}">
      <dgm:prSet/>
      <dgm:spPr/>
      <dgm:t>
        <a:bodyPr/>
        <a:lstStyle/>
        <a:p>
          <a:endParaRPr lang="en-US"/>
        </a:p>
      </dgm:t>
    </dgm:pt>
    <dgm:pt modelId="{25615B62-BF2B-4FAA-A716-4573621B45EB}">
      <dgm:prSet/>
      <dgm:spPr/>
      <dgm:t>
        <a:bodyPr/>
        <a:lstStyle/>
        <a:p>
          <a:r>
            <a:rPr lang="en-US"/>
            <a:t>Remove all laps with no weather data (12 rows)</a:t>
          </a:r>
        </a:p>
      </dgm:t>
    </dgm:pt>
    <dgm:pt modelId="{FF1E9E0C-6760-41FE-87C4-8286AC0CD175}" type="parTrans" cxnId="{2494E951-FBAD-42AD-9F7D-D812237B99EE}">
      <dgm:prSet/>
      <dgm:spPr/>
      <dgm:t>
        <a:bodyPr/>
        <a:lstStyle/>
        <a:p>
          <a:endParaRPr lang="en-US"/>
        </a:p>
      </dgm:t>
    </dgm:pt>
    <dgm:pt modelId="{F64515FD-B785-44B8-A99B-9DD3E7D088BD}" type="sibTrans" cxnId="{2494E951-FBAD-42AD-9F7D-D812237B99EE}">
      <dgm:prSet/>
      <dgm:spPr/>
      <dgm:t>
        <a:bodyPr/>
        <a:lstStyle/>
        <a:p>
          <a:endParaRPr lang="en-US"/>
        </a:p>
      </dgm:t>
    </dgm:pt>
    <dgm:pt modelId="{CA26AB8D-290C-40CD-9ED3-2D90EE9B0744}">
      <dgm:prSet/>
      <dgm:spPr/>
      <dgm:t>
        <a:bodyPr/>
        <a:lstStyle/>
        <a:p>
          <a:r>
            <a:rPr lang="en-US"/>
            <a:t>KNN impute 19 remaining missing values</a:t>
          </a:r>
        </a:p>
      </dgm:t>
    </dgm:pt>
    <dgm:pt modelId="{DC518124-9213-4F3E-837D-8B10E6A796BD}" type="parTrans" cxnId="{6B058B39-EEBD-4910-8BDF-443D40445B5E}">
      <dgm:prSet/>
      <dgm:spPr/>
      <dgm:t>
        <a:bodyPr/>
        <a:lstStyle/>
        <a:p>
          <a:endParaRPr lang="en-US"/>
        </a:p>
      </dgm:t>
    </dgm:pt>
    <dgm:pt modelId="{46816D5A-B033-4577-8D07-A2E2DC5089CC}" type="sibTrans" cxnId="{6B058B39-EEBD-4910-8BDF-443D40445B5E}">
      <dgm:prSet/>
      <dgm:spPr/>
      <dgm:t>
        <a:bodyPr/>
        <a:lstStyle/>
        <a:p>
          <a:endParaRPr lang="en-US"/>
        </a:p>
      </dgm:t>
    </dgm:pt>
    <dgm:pt modelId="{97154F41-6066-4EA2-BB7C-59052FC4F3DD}">
      <dgm:prSet/>
      <dgm:spPr/>
      <dgm:t>
        <a:bodyPr/>
        <a:lstStyle/>
        <a:p>
          <a:r>
            <a:rPr lang="en-US"/>
            <a:t>Use type_convert() function</a:t>
          </a:r>
        </a:p>
      </dgm:t>
    </dgm:pt>
    <dgm:pt modelId="{8A41EA40-BB1D-4364-B056-026582F21063}" type="parTrans" cxnId="{6E670B08-11E2-44EF-A07A-E5613DC093EC}">
      <dgm:prSet/>
      <dgm:spPr/>
      <dgm:t>
        <a:bodyPr/>
        <a:lstStyle/>
        <a:p>
          <a:endParaRPr lang="en-US"/>
        </a:p>
      </dgm:t>
    </dgm:pt>
    <dgm:pt modelId="{ED451ABD-25EC-44DF-B722-54DCA17C0F1A}" type="sibTrans" cxnId="{6E670B08-11E2-44EF-A07A-E5613DC093EC}">
      <dgm:prSet/>
      <dgm:spPr/>
      <dgm:t>
        <a:bodyPr/>
        <a:lstStyle/>
        <a:p>
          <a:endParaRPr lang="en-US"/>
        </a:p>
      </dgm:t>
    </dgm:pt>
    <dgm:pt modelId="{4657ED8E-DFCC-BC43-8058-C368B69B37E9}" type="pres">
      <dgm:prSet presAssocID="{FB93716B-3372-4643-B63D-FF34B0F80E7D}" presName="outerComposite" presStyleCnt="0">
        <dgm:presLayoutVars>
          <dgm:chMax val="5"/>
          <dgm:dir/>
          <dgm:resizeHandles val="exact"/>
        </dgm:presLayoutVars>
      </dgm:prSet>
      <dgm:spPr/>
    </dgm:pt>
    <dgm:pt modelId="{8A87CFF9-50FF-6D43-8B21-AECD1B4E62B0}" type="pres">
      <dgm:prSet presAssocID="{FB93716B-3372-4643-B63D-FF34B0F80E7D}" presName="dummyMaxCanvas" presStyleCnt="0">
        <dgm:presLayoutVars/>
      </dgm:prSet>
      <dgm:spPr/>
    </dgm:pt>
    <dgm:pt modelId="{0148FF47-6D89-6D42-B89D-3692AA37EA69}" type="pres">
      <dgm:prSet presAssocID="{FB93716B-3372-4643-B63D-FF34B0F80E7D}" presName="FourNodes_1" presStyleLbl="node1" presStyleIdx="0" presStyleCnt="4">
        <dgm:presLayoutVars>
          <dgm:bulletEnabled val="1"/>
        </dgm:presLayoutVars>
      </dgm:prSet>
      <dgm:spPr/>
    </dgm:pt>
    <dgm:pt modelId="{AAA34136-C4ED-CC49-A379-A896E11BB4A1}" type="pres">
      <dgm:prSet presAssocID="{FB93716B-3372-4643-B63D-FF34B0F80E7D}" presName="FourNodes_2" presStyleLbl="node1" presStyleIdx="1" presStyleCnt="4">
        <dgm:presLayoutVars>
          <dgm:bulletEnabled val="1"/>
        </dgm:presLayoutVars>
      </dgm:prSet>
      <dgm:spPr/>
    </dgm:pt>
    <dgm:pt modelId="{99400B46-156B-0648-BAF8-E159AF127419}" type="pres">
      <dgm:prSet presAssocID="{FB93716B-3372-4643-B63D-FF34B0F80E7D}" presName="FourNodes_3" presStyleLbl="node1" presStyleIdx="2" presStyleCnt="4">
        <dgm:presLayoutVars>
          <dgm:bulletEnabled val="1"/>
        </dgm:presLayoutVars>
      </dgm:prSet>
      <dgm:spPr/>
    </dgm:pt>
    <dgm:pt modelId="{B97139C0-1601-964F-A8C4-4BFF44D95F3B}" type="pres">
      <dgm:prSet presAssocID="{FB93716B-3372-4643-B63D-FF34B0F80E7D}" presName="FourNodes_4" presStyleLbl="node1" presStyleIdx="3" presStyleCnt="4">
        <dgm:presLayoutVars>
          <dgm:bulletEnabled val="1"/>
        </dgm:presLayoutVars>
      </dgm:prSet>
      <dgm:spPr/>
    </dgm:pt>
    <dgm:pt modelId="{2DB61B1A-D05C-C54A-BE2C-587D02E99AFC}" type="pres">
      <dgm:prSet presAssocID="{FB93716B-3372-4643-B63D-FF34B0F80E7D}" presName="FourConn_1-2" presStyleLbl="fgAccFollowNode1" presStyleIdx="0" presStyleCnt="3">
        <dgm:presLayoutVars>
          <dgm:bulletEnabled val="1"/>
        </dgm:presLayoutVars>
      </dgm:prSet>
      <dgm:spPr/>
    </dgm:pt>
    <dgm:pt modelId="{1DFD3A31-E032-EE46-8EF1-559A8116483C}" type="pres">
      <dgm:prSet presAssocID="{FB93716B-3372-4643-B63D-FF34B0F80E7D}" presName="FourConn_2-3" presStyleLbl="fgAccFollowNode1" presStyleIdx="1" presStyleCnt="3">
        <dgm:presLayoutVars>
          <dgm:bulletEnabled val="1"/>
        </dgm:presLayoutVars>
      </dgm:prSet>
      <dgm:spPr/>
    </dgm:pt>
    <dgm:pt modelId="{CFD0643D-9437-EE49-9BB8-D0A8FAE30870}" type="pres">
      <dgm:prSet presAssocID="{FB93716B-3372-4643-B63D-FF34B0F80E7D}" presName="FourConn_3-4" presStyleLbl="fgAccFollowNode1" presStyleIdx="2" presStyleCnt="3">
        <dgm:presLayoutVars>
          <dgm:bulletEnabled val="1"/>
        </dgm:presLayoutVars>
      </dgm:prSet>
      <dgm:spPr/>
    </dgm:pt>
    <dgm:pt modelId="{DAF6DA49-522E-2B4A-A113-B0BB72EE869C}" type="pres">
      <dgm:prSet presAssocID="{FB93716B-3372-4643-B63D-FF34B0F80E7D}" presName="FourNodes_1_text" presStyleLbl="node1" presStyleIdx="3" presStyleCnt="4">
        <dgm:presLayoutVars>
          <dgm:bulletEnabled val="1"/>
        </dgm:presLayoutVars>
      </dgm:prSet>
      <dgm:spPr/>
    </dgm:pt>
    <dgm:pt modelId="{F0FA058A-656E-E748-AF0F-97240800B0CD}" type="pres">
      <dgm:prSet presAssocID="{FB93716B-3372-4643-B63D-FF34B0F80E7D}" presName="FourNodes_2_text" presStyleLbl="node1" presStyleIdx="3" presStyleCnt="4">
        <dgm:presLayoutVars>
          <dgm:bulletEnabled val="1"/>
        </dgm:presLayoutVars>
      </dgm:prSet>
      <dgm:spPr/>
    </dgm:pt>
    <dgm:pt modelId="{7867D77E-BCAB-6446-84D5-A404D7EE4DAC}" type="pres">
      <dgm:prSet presAssocID="{FB93716B-3372-4643-B63D-FF34B0F80E7D}" presName="FourNodes_3_text" presStyleLbl="node1" presStyleIdx="3" presStyleCnt="4">
        <dgm:presLayoutVars>
          <dgm:bulletEnabled val="1"/>
        </dgm:presLayoutVars>
      </dgm:prSet>
      <dgm:spPr/>
    </dgm:pt>
    <dgm:pt modelId="{C0850363-01C7-7E4D-A167-6CF3500ED442}" type="pres">
      <dgm:prSet presAssocID="{FB93716B-3372-4643-B63D-FF34B0F80E7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C519C03-1766-BD4B-8ABA-B4D8083F509E}" type="presOf" srcId="{A4239E3E-3714-4917-8DC6-CE1FF49ED2F0}" destId="{DAF6DA49-522E-2B4A-A113-B0BB72EE869C}" srcOrd="1" destOrd="0" presId="urn:microsoft.com/office/officeart/2005/8/layout/vProcess5"/>
    <dgm:cxn modelId="{4B21F005-5CB9-4A77-86F4-8EE5831824C2}" srcId="{A4239E3E-3714-4917-8DC6-CE1FF49ED2F0}" destId="{78FBF3DA-5CEC-4DBF-ABEF-FA943FB71611}" srcOrd="0" destOrd="0" parTransId="{C646EABD-8A9B-4284-932F-170A4A9779EB}" sibTransId="{174B0133-934F-4F1A-8876-D5C9A6C67D67}"/>
    <dgm:cxn modelId="{6E670B08-11E2-44EF-A07A-E5613DC093EC}" srcId="{FB93716B-3372-4643-B63D-FF34B0F80E7D}" destId="{97154F41-6066-4EA2-BB7C-59052FC4F3DD}" srcOrd="3" destOrd="0" parTransId="{8A41EA40-BB1D-4364-B056-026582F21063}" sibTransId="{ED451ABD-25EC-44DF-B722-54DCA17C0F1A}"/>
    <dgm:cxn modelId="{B1A33F10-3A57-FC48-989C-B2FB616C4086}" type="presOf" srcId="{FB93716B-3372-4643-B63D-FF34B0F80E7D}" destId="{4657ED8E-DFCC-BC43-8058-C368B69B37E9}" srcOrd="0" destOrd="0" presId="urn:microsoft.com/office/officeart/2005/8/layout/vProcess5"/>
    <dgm:cxn modelId="{E8B6601B-20D8-1542-91D6-7D2DF4235C39}" type="presOf" srcId="{78FBF3DA-5CEC-4DBF-ABEF-FA943FB71611}" destId="{DAF6DA49-522E-2B4A-A113-B0BB72EE869C}" srcOrd="1" destOrd="1" presId="urn:microsoft.com/office/officeart/2005/8/layout/vProcess5"/>
    <dgm:cxn modelId="{48D5851F-404A-CD47-B53C-86C6AD773599}" type="presOf" srcId="{78FBF3DA-5CEC-4DBF-ABEF-FA943FB71611}" destId="{0148FF47-6D89-6D42-B89D-3692AA37EA69}" srcOrd="0" destOrd="1" presId="urn:microsoft.com/office/officeart/2005/8/layout/vProcess5"/>
    <dgm:cxn modelId="{870A4E30-60A0-A641-8A14-E4BFABBDD3CE}" type="presOf" srcId="{FECC1EFA-A0CE-47B7-A3AD-F3A06D58EE3F}" destId="{2DB61B1A-D05C-C54A-BE2C-587D02E99AFC}" srcOrd="0" destOrd="0" presId="urn:microsoft.com/office/officeart/2005/8/layout/vProcess5"/>
    <dgm:cxn modelId="{6B058B39-EEBD-4910-8BDF-443D40445B5E}" srcId="{FB93716B-3372-4643-B63D-FF34B0F80E7D}" destId="{CA26AB8D-290C-40CD-9ED3-2D90EE9B0744}" srcOrd="2" destOrd="0" parTransId="{DC518124-9213-4F3E-837D-8B10E6A796BD}" sibTransId="{46816D5A-B033-4577-8D07-A2E2DC5089CC}"/>
    <dgm:cxn modelId="{AED5EB4A-F6E2-FF41-B272-693D72C50D67}" type="presOf" srcId="{97154F41-6066-4EA2-BB7C-59052FC4F3DD}" destId="{C0850363-01C7-7E4D-A167-6CF3500ED442}" srcOrd="1" destOrd="0" presId="urn:microsoft.com/office/officeart/2005/8/layout/vProcess5"/>
    <dgm:cxn modelId="{3D038A4E-8621-1046-AB2E-97D575664974}" type="presOf" srcId="{F64515FD-B785-44B8-A99B-9DD3E7D088BD}" destId="{1DFD3A31-E032-EE46-8EF1-559A8116483C}" srcOrd="0" destOrd="0" presId="urn:microsoft.com/office/officeart/2005/8/layout/vProcess5"/>
    <dgm:cxn modelId="{2494E951-FBAD-42AD-9F7D-D812237B99EE}" srcId="{FB93716B-3372-4643-B63D-FF34B0F80E7D}" destId="{25615B62-BF2B-4FAA-A716-4573621B45EB}" srcOrd="1" destOrd="0" parTransId="{FF1E9E0C-6760-41FE-87C4-8286AC0CD175}" sibTransId="{F64515FD-B785-44B8-A99B-9DD3E7D088BD}"/>
    <dgm:cxn modelId="{BC620E54-FECD-F444-A755-BAA4D127D6E8}" type="presOf" srcId="{46816D5A-B033-4577-8D07-A2E2DC5089CC}" destId="{CFD0643D-9437-EE49-9BB8-D0A8FAE30870}" srcOrd="0" destOrd="0" presId="urn:microsoft.com/office/officeart/2005/8/layout/vProcess5"/>
    <dgm:cxn modelId="{A32A4155-C9EF-FB40-9C39-9193B033B236}" type="presOf" srcId="{25615B62-BF2B-4FAA-A716-4573621B45EB}" destId="{F0FA058A-656E-E748-AF0F-97240800B0CD}" srcOrd="1" destOrd="0" presId="urn:microsoft.com/office/officeart/2005/8/layout/vProcess5"/>
    <dgm:cxn modelId="{30C50B6C-CF73-5F44-BBEB-F329208B95BE}" type="presOf" srcId="{A4239E3E-3714-4917-8DC6-CE1FF49ED2F0}" destId="{0148FF47-6D89-6D42-B89D-3692AA37EA69}" srcOrd="0" destOrd="0" presId="urn:microsoft.com/office/officeart/2005/8/layout/vProcess5"/>
    <dgm:cxn modelId="{BF8C4A76-4598-E440-A77F-BE463012D5A5}" type="presOf" srcId="{CA26AB8D-290C-40CD-9ED3-2D90EE9B0744}" destId="{7867D77E-BCAB-6446-84D5-A404D7EE4DAC}" srcOrd="1" destOrd="0" presId="urn:microsoft.com/office/officeart/2005/8/layout/vProcess5"/>
    <dgm:cxn modelId="{6D4D219B-01BE-ED40-98D4-C8E0B8E92E37}" type="presOf" srcId="{97154F41-6066-4EA2-BB7C-59052FC4F3DD}" destId="{B97139C0-1601-964F-A8C4-4BFF44D95F3B}" srcOrd="0" destOrd="0" presId="urn:microsoft.com/office/officeart/2005/8/layout/vProcess5"/>
    <dgm:cxn modelId="{3D26AD9D-6462-9640-B1DD-F78F301562F2}" type="presOf" srcId="{CA26AB8D-290C-40CD-9ED3-2D90EE9B0744}" destId="{99400B46-156B-0648-BAF8-E159AF127419}" srcOrd="0" destOrd="0" presId="urn:microsoft.com/office/officeart/2005/8/layout/vProcess5"/>
    <dgm:cxn modelId="{32C6F0CC-0E5C-7344-945F-0B0DC896FB74}" type="presOf" srcId="{25615B62-BF2B-4FAA-A716-4573621B45EB}" destId="{AAA34136-C4ED-CC49-A379-A896E11BB4A1}" srcOrd="0" destOrd="0" presId="urn:microsoft.com/office/officeart/2005/8/layout/vProcess5"/>
    <dgm:cxn modelId="{C7C0B4D0-3B16-45EA-ADAF-1C65BCC67F2F}" srcId="{FB93716B-3372-4643-B63D-FF34B0F80E7D}" destId="{A4239E3E-3714-4917-8DC6-CE1FF49ED2F0}" srcOrd="0" destOrd="0" parTransId="{96DC4464-1F6F-4892-B7F3-1EE322805B24}" sibTransId="{FECC1EFA-A0CE-47B7-A3AD-F3A06D58EE3F}"/>
    <dgm:cxn modelId="{74A2F981-D796-154D-9716-D111C5B82267}" type="presParOf" srcId="{4657ED8E-DFCC-BC43-8058-C368B69B37E9}" destId="{8A87CFF9-50FF-6D43-8B21-AECD1B4E62B0}" srcOrd="0" destOrd="0" presId="urn:microsoft.com/office/officeart/2005/8/layout/vProcess5"/>
    <dgm:cxn modelId="{FEEB4411-144C-EC4F-A5D0-8FD9912F1CDF}" type="presParOf" srcId="{4657ED8E-DFCC-BC43-8058-C368B69B37E9}" destId="{0148FF47-6D89-6D42-B89D-3692AA37EA69}" srcOrd="1" destOrd="0" presId="urn:microsoft.com/office/officeart/2005/8/layout/vProcess5"/>
    <dgm:cxn modelId="{10FDA0D8-80F3-D14D-BD9A-1642D7FE3A48}" type="presParOf" srcId="{4657ED8E-DFCC-BC43-8058-C368B69B37E9}" destId="{AAA34136-C4ED-CC49-A379-A896E11BB4A1}" srcOrd="2" destOrd="0" presId="urn:microsoft.com/office/officeart/2005/8/layout/vProcess5"/>
    <dgm:cxn modelId="{476924CB-1287-F543-911D-2187F7D063B8}" type="presParOf" srcId="{4657ED8E-DFCC-BC43-8058-C368B69B37E9}" destId="{99400B46-156B-0648-BAF8-E159AF127419}" srcOrd="3" destOrd="0" presId="urn:microsoft.com/office/officeart/2005/8/layout/vProcess5"/>
    <dgm:cxn modelId="{CDCB712D-4840-A747-9E34-FFBC2F04196C}" type="presParOf" srcId="{4657ED8E-DFCC-BC43-8058-C368B69B37E9}" destId="{B97139C0-1601-964F-A8C4-4BFF44D95F3B}" srcOrd="4" destOrd="0" presId="urn:microsoft.com/office/officeart/2005/8/layout/vProcess5"/>
    <dgm:cxn modelId="{43D21CDB-5BA2-D444-AFE9-B72741446450}" type="presParOf" srcId="{4657ED8E-DFCC-BC43-8058-C368B69B37E9}" destId="{2DB61B1A-D05C-C54A-BE2C-587D02E99AFC}" srcOrd="5" destOrd="0" presId="urn:microsoft.com/office/officeart/2005/8/layout/vProcess5"/>
    <dgm:cxn modelId="{745A13F7-6325-944B-9242-3A32599AD932}" type="presParOf" srcId="{4657ED8E-DFCC-BC43-8058-C368B69B37E9}" destId="{1DFD3A31-E032-EE46-8EF1-559A8116483C}" srcOrd="6" destOrd="0" presId="urn:microsoft.com/office/officeart/2005/8/layout/vProcess5"/>
    <dgm:cxn modelId="{3CE710B7-A81F-464D-97C5-A2DBEB472CFF}" type="presParOf" srcId="{4657ED8E-DFCC-BC43-8058-C368B69B37E9}" destId="{CFD0643D-9437-EE49-9BB8-D0A8FAE30870}" srcOrd="7" destOrd="0" presId="urn:microsoft.com/office/officeart/2005/8/layout/vProcess5"/>
    <dgm:cxn modelId="{8D15A225-A25A-7A4F-A11E-74E0B500004E}" type="presParOf" srcId="{4657ED8E-DFCC-BC43-8058-C368B69B37E9}" destId="{DAF6DA49-522E-2B4A-A113-B0BB72EE869C}" srcOrd="8" destOrd="0" presId="urn:microsoft.com/office/officeart/2005/8/layout/vProcess5"/>
    <dgm:cxn modelId="{05E83575-4B18-1A4E-AB06-5AF4F359493A}" type="presParOf" srcId="{4657ED8E-DFCC-BC43-8058-C368B69B37E9}" destId="{F0FA058A-656E-E748-AF0F-97240800B0CD}" srcOrd="9" destOrd="0" presId="urn:microsoft.com/office/officeart/2005/8/layout/vProcess5"/>
    <dgm:cxn modelId="{BBD15EA3-C17E-FB44-883C-969261493084}" type="presParOf" srcId="{4657ED8E-DFCC-BC43-8058-C368B69B37E9}" destId="{7867D77E-BCAB-6446-84D5-A404D7EE4DAC}" srcOrd="10" destOrd="0" presId="urn:microsoft.com/office/officeart/2005/8/layout/vProcess5"/>
    <dgm:cxn modelId="{CA33DC78-5269-3449-AACF-5FADAD5B034F}" type="presParOf" srcId="{4657ED8E-DFCC-BC43-8058-C368B69B37E9}" destId="{C0850363-01C7-7E4D-A167-6CF3500ED44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93716B-3372-4643-B63D-FF34B0F80E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39E3E-3714-4917-8DC6-CE1FF49ED2F0}">
      <dgm:prSet/>
      <dgm:spPr/>
      <dgm:t>
        <a:bodyPr/>
        <a:lstStyle/>
        <a:p>
          <a:r>
            <a:rPr lang="en-US" dirty="0"/>
            <a:t>Set ID variables and Rainfall to factors</a:t>
          </a:r>
        </a:p>
      </dgm:t>
    </dgm:pt>
    <dgm:pt modelId="{96DC4464-1F6F-4892-B7F3-1EE322805B24}" type="parTrans" cxnId="{C7C0B4D0-3B16-45EA-ADAF-1C65BCC67F2F}">
      <dgm:prSet/>
      <dgm:spPr/>
      <dgm:t>
        <a:bodyPr/>
        <a:lstStyle/>
        <a:p>
          <a:endParaRPr lang="en-US"/>
        </a:p>
      </dgm:t>
    </dgm:pt>
    <dgm:pt modelId="{FECC1EFA-A0CE-47B7-A3AD-F3A06D58EE3F}" type="sibTrans" cxnId="{C7C0B4D0-3B16-45EA-ADAF-1C65BCC67F2F}">
      <dgm:prSet/>
      <dgm:spPr/>
      <dgm:t>
        <a:bodyPr/>
        <a:lstStyle/>
        <a:p>
          <a:endParaRPr lang="en-US"/>
        </a:p>
      </dgm:t>
    </dgm:pt>
    <dgm:pt modelId="{25615B62-BF2B-4FAA-A716-4573621B45EB}">
      <dgm:prSet/>
      <dgm:spPr/>
      <dgm:t>
        <a:bodyPr/>
        <a:lstStyle/>
        <a:p>
          <a:r>
            <a:rPr lang="en-US" dirty="0"/>
            <a:t>Apply the “107% rule”</a:t>
          </a:r>
        </a:p>
      </dgm:t>
    </dgm:pt>
    <dgm:pt modelId="{FF1E9E0C-6760-41FE-87C4-8286AC0CD175}" type="parTrans" cxnId="{2494E951-FBAD-42AD-9F7D-D812237B99EE}">
      <dgm:prSet/>
      <dgm:spPr/>
      <dgm:t>
        <a:bodyPr/>
        <a:lstStyle/>
        <a:p>
          <a:endParaRPr lang="en-US"/>
        </a:p>
      </dgm:t>
    </dgm:pt>
    <dgm:pt modelId="{F64515FD-B785-44B8-A99B-9DD3E7D088BD}" type="sibTrans" cxnId="{2494E951-FBAD-42AD-9F7D-D812237B99EE}">
      <dgm:prSet/>
      <dgm:spPr/>
      <dgm:t>
        <a:bodyPr/>
        <a:lstStyle/>
        <a:p>
          <a:endParaRPr lang="en-US"/>
        </a:p>
      </dgm:t>
    </dgm:pt>
    <dgm:pt modelId="{CA26AB8D-290C-40CD-9ED3-2D90EE9B0744}">
      <dgm:prSet/>
      <dgm:spPr/>
      <dgm:t>
        <a:bodyPr/>
        <a:lstStyle/>
        <a:p>
          <a:r>
            <a:rPr lang="en-US" dirty="0"/>
            <a:t>Select only relevant weather and track variables</a:t>
          </a:r>
        </a:p>
      </dgm:t>
    </dgm:pt>
    <dgm:pt modelId="{DC518124-9213-4F3E-837D-8B10E6A796BD}" type="parTrans" cxnId="{6B058B39-EEBD-4910-8BDF-443D40445B5E}">
      <dgm:prSet/>
      <dgm:spPr/>
      <dgm:t>
        <a:bodyPr/>
        <a:lstStyle/>
        <a:p>
          <a:endParaRPr lang="en-US"/>
        </a:p>
      </dgm:t>
    </dgm:pt>
    <dgm:pt modelId="{46816D5A-B033-4577-8D07-A2E2DC5089CC}" type="sibTrans" cxnId="{6B058B39-EEBD-4910-8BDF-443D40445B5E}">
      <dgm:prSet/>
      <dgm:spPr/>
      <dgm:t>
        <a:bodyPr/>
        <a:lstStyle/>
        <a:p>
          <a:endParaRPr lang="en-US"/>
        </a:p>
      </dgm:t>
    </dgm:pt>
    <dgm:pt modelId="{97154F41-6066-4EA2-BB7C-59052FC4F3DD}">
      <dgm:prSet/>
      <dgm:spPr/>
      <dgm:t>
        <a:bodyPr/>
        <a:lstStyle/>
        <a:p>
          <a:r>
            <a:rPr lang="en-US" dirty="0"/>
            <a:t>Normalize numeric predictors and dummy encode categorical predictors</a:t>
          </a:r>
        </a:p>
      </dgm:t>
    </dgm:pt>
    <dgm:pt modelId="{8A41EA40-BB1D-4364-B056-026582F21063}" type="parTrans" cxnId="{6E670B08-11E2-44EF-A07A-E5613DC093EC}">
      <dgm:prSet/>
      <dgm:spPr/>
      <dgm:t>
        <a:bodyPr/>
        <a:lstStyle/>
        <a:p>
          <a:endParaRPr lang="en-US"/>
        </a:p>
      </dgm:t>
    </dgm:pt>
    <dgm:pt modelId="{ED451ABD-25EC-44DF-B722-54DCA17C0F1A}" type="sibTrans" cxnId="{6E670B08-11E2-44EF-A07A-E5613DC093EC}">
      <dgm:prSet/>
      <dgm:spPr/>
      <dgm:t>
        <a:bodyPr/>
        <a:lstStyle/>
        <a:p>
          <a:endParaRPr lang="en-US"/>
        </a:p>
      </dgm:t>
    </dgm:pt>
    <dgm:pt modelId="{B0653D30-EA2E-5B41-A537-5C811DAC18A4}">
      <dgm:prSet/>
      <dgm:spPr/>
      <dgm:t>
        <a:bodyPr/>
        <a:lstStyle/>
        <a:p>
          <a:r>
            <a:rPr lang="en-US" b="1" dirty="0"/>
            <a:t>Final Dataset: </a:t>
          </a:r>
          <a:r>
            <a:rPr lang="en-US" dirty="0"/>
            <a:t>3,967 rows and 11 columns (</a:t>
          </a:r>
          <a:r>
            <a:rPr lang="en-US" b="1" dirty="0"/>
            <a:t>outcome: lap duration</a:t>
          </a:r>
          <a:r>
            <a:rPr lang="en-US" dirty="0"/>
            <a:t>)</a:t>
          </a:r>
        </a:p>
      </dgm:t>
    </dgm:pt>
    <dgm:pt modelId="{31B51082-BD1E-6E44-A252-465127B52C8C}" type="parTrans" cxnId="{745EDCF1-05E4-5742-BBCE-01E268FD47D9}">
      <dgm:prSet/>
      <dgm:spPr/>
      <dgm:t>
        <a:bodyPr/>
        <a:lstStyle/>
        <a:p>
          <a:endParaRPr lang="en-US"/>
        </a:p>
      </dgm:t>
    </dgm:pt>
    <dgm:pt modelId="{E6BC8605-DA79-C549-AFDD-E1DF1695BCDA}" type="sibTrans" cxnId="{745EDCF1-05E4-5742-BBCE-01E268FD47D9}">
      <dgm:prSet/>
      <dgm:spPr/>
      <dgm:t>
        <a:bodyPr/>
        <a:lstStyle/>
        <a:p>
          <a:endParaRPr lang="en-US"/>
        </a:p>
      </dgm:t>
    </dgm:pt>
    <dgm:pt modelId="{4657ED8E-DFCC-BC43-8058-C368B69B37E9}" type="pres">
      <dgm:prSet presAssocID="{FB93716B-3372-4643-B63D-FF34B0F80E7D}" presName="outerComposite" presStyleCnt="0">
        <dgm:presLayoutVars>
          <dgm:chMax val="5"/>
          <dgm:dir/>
          <dgm:resizeHandles val="exact"/>
        </dgm:presLayoutVars>
      </dgm:prSet>
      <dgm:spPr/>
    </dgm:pt>
    <dgm:pt modelId="{8A87CFF9-50FF-6D43-8B21-AECD1B4E62B0}" type="pres">
      <dgm:prSet presAssocID="{FB93716B-3372-4643-B63D-FF34B0F80E7D}" presName="dummyMaxCanvas" presStyleCnt="0">
        <dgm:presLayoutVars/>
      </dgm:prSet>
      <dgm:spPr/>
    </dgm:pt>
    <dgm:pt modelId="{6C69A4C3-CA6D-FD48-9275-8297BEDCDE5F}" type="pres">
      <dgm:prSet presAssocID="{FB93716B-3372-4643-B63D-FF34B0F80E7D}" presName="FiveNodes_1" presStyleLbl="node1" presStyleIdx="0" presStyleCnt="5">
        <dgm:presLayoutVars>
          <dgm:bulletEnabled val="1"/>
        </dgm:presLayoutVars>
      </dgm:prSet>
      <dgm:spPr/>
    </dgm:pt>
    <dgm:pt modelId="{475C77F8-BAE9-6640-B611-AA3DD8A2ED90}" type="pres">
      <dgm:prSet presAssocID="{FB93716B-3372-4643-B63D-FF34B0F80E7D}" presName="FiveNodes_2" presStyleLbl="node1" presStyleIdx="1" presStyleCnt="5">
        <dgm:presLayoutVars>
          <dgm:bulletEnabled val="1"/>
        </dgm:presLayoutVars>
      </dgm:prSet>
      <dgm:spPr/>
    </dgm:pt>
    <dgm:pt modelId="{5CBED3A3-E147-6C40-A715-F629EB5E7B34}" type="pres">
      <dgm:prSet presAssocID="{FB93716B-3372-4643-B63D-FF34B0F80E7D}" presName="FiveNodes_3" presStyleLbl="node1" presStyleIdx="2" presStyleCnt="5">
        <dgm:presLayoutVars>
          <dgm:bulletEnabled val="1"/>
        </dgm:presLayoutVars>
      </dgm:prSet>
      <dgm:spPr/>
    </dgm:pt>
    <dgm:pt modelId="{18CFB8F2-32D3-0342-847C-692EB73F57A6}" type="pres">
      <dgm:prSet presAssocID="{FB93716B-3372-4643-B63D-FF34B0F80E7D}" presName="FiveNodes_4" presStyleLbl="node1" presStyleIdx="3" presStyleCnt="5">
        <dgm:presLayoutVars>
          <dgm:bulletEnabled val="1"/>
        </dgm:presLayoutVars>
      </dgm:prSet>
      <dgm:spPr/>
    </dgm:pt>
    <dgm:pt modelId="{DA5E3CA9-6F9E-BF45-A257-D49326A10C4A}" type="pres">
      <dgm:prSet presAssocID="{FB93716B-3372-4643-B63D-FF34B0F80E7D}" presName="FiveNodes_5" presStyleLbl="node1" presStyleIdx="4" presStyleCnt="5">
        <dgm:presLayoutVars>
          <dgm:bulletEnabled val="1"/>
        </dgm:presLayoutVars>
      </dgm:prSet>
      <dgm:spPr/>
    </dgm:pt>
    <dgm:pt modelId="{83A0DF0F-1B63-E249-B6CA-DBF43DE7EAF2}" type="pres">
      <dgm:prSet presAssocID="{FB93716B-3372-4643-B63D-FF34B0F80E7D}" presName="FiveConn_1-2" presStyleLbl="fgAccFollowNode1" presStyleIdx="0" presStyleCnt="4">
        <dgm:presLayoutVars>
          <dgm:bulletEnabled val="1"/>
        </dgm:presLayoutVars>
      </dgm:prSet>
      <dgm:spPr/>
    </dgm:pt>
    <dgm:pt modelId="{01A47754-8EE4-A544-90EA-8F343767BA03}" type="pres">
      <dgm:prSet presAssocID="{FB93716B-3372-4643-B63D-FF34B0F80E7D}" presName="FiveConn_2-3" presStyleLbl="fgAccFollowNode1" presStyleIdx="1" presStyleCnt="4">
        <dgm:presLayoutVars>
          <dgm:bulletEnabled val="1"/>
        </dgm:presLayoutVars>
      </dgm:prSet>
      <dgm:spPr/>
    </dgm:pt>
    <dgm:pt modelId="{E4932335-E5A1-D04D-A622-1F43E23F9837}" type="pres">
      <dgm:prSet presAssocID="{FB93716B-3372-4643-B63D-FF34B0F80E7D}" presName="FiveConn_3-4" presStyleLbl="fgAccFollowNode1" presStyleIdx="2" presStyleCnt="4">
        <dgm:presLayoutVars>
          <dgm:bulletEnabled val="1"/>
        </dgm:presLayoutVars>
      </dgm:prSet>
      <dgm:spPr/>
    </dgm:pt>
    <dgm:pt modelId="{373B6885-3853-904A-AAF1-396D875AAA1A}" type="pres">
      <dgm:prSet presAssocID="{FB93716B-3372-4643-B63D-FF34B0F80E7D}" presName="FiveConn_4-5" presStyleLbl="fgAccFollowNode1" presStyleIdx="3" presStyleCnt="4">
        <dgm:presLayoutVars>
          <dgm:bulletEnabled val="1"/>
        </dgm:presLayoutVars>
      </dgm:prSet>
      <dgm:spPr/>
    </dgm:pt>
    <dgm:pt modelId="{1DCF5213-4EA2-8C46-9586-1AE57885DDE4}" type="pres">
      <dgm:prSet presAssocID="{FB93716B-3372-4643-B63D-FF34B0F80E7D}" presName="FiveNodes_1_text" presStyleLbl="node1" presStyleIdx="4" presStyleCnt="5">
        <dgm:presLayoutVars>
          <dgm:bulletEnabled val="1"/>
        </dgm:presLayoutVars>
      </dgm:prSet>
      <dgm:spPr/>
    </dgm:pt>
    <dgm:pt modelId="{4D725ACA-CAF9-F440-AB71-C3D12A52D3F4}" type="pres">
      <dgm:prSet presAssocID="{FB93716B-3372-4643-B63D-FF34B0F80E7D}" presName="FiveNodes_2_text" presStyleLbl="node1" presStyleIdx="4" presStyleCnt="5">
        <dgm:presLayoutVars>
          <dgm:bulletEnabled val="1"/>
        </dgm:presLayoutVars>
      </dgm:prSet>
      <dgm:spPr/>
    </dgm:pt>
    <dgm:pt modelId="{9B87D583-4E91-3E48-A384-07B2D263A7D4}" type="pres">
      <dgm:prSet presAssocID="{FB93716B-3372-4643-B63D-FF34B0F80E7D}" presName="FiveNodes_3_text" presStyleLbl="node1" presStyleIdx="4" presStyleCnt="5">
        <dgm:presLayoutVars>
          <dgm:bulletEnabled val="1"/>
        </dgm:presLayoutVars>
      </dgm:prSet>
      <dgm:spPr/>
    </dgm:pt>
    <dgm:pt modelId="{F0447CA4-F11B-F64F-BC91-3A9D0635A9DA}" type="pres">
      <dgm:prSet presAssocID="{FB93716B-3372-4643-B63D-FF34B0F80E7D}" presName="FiveNodes_4_text" presStyleLbl="node1" presStyleIdx="4" presStyleCnt="5">
        <dgm:presLayoutVars>
          <dgm:bulletEnabled val="1"/>
        </dgm:presLayoutVars>
      </dgm:prSet>
      <dgm:spPr/>
    </dgm:pt>
    <dgm:pt modelId="{6AAE0081-86AB-0546-A433-13E0DB77B8B2}" type="pres">
      <dgm:prSet presAssocID="{FB93716B-3372-4643-B63D-FF34B0F80E7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90EFF07-75E5-264E-9043-379403DFDA0B}" type="presOf" srcId="{25615B62-BF2B-4FAA-A716-4573621B45EB}" destId="{4D725ACA-CAF9-F440-AB71-C3D12A52D3F4}" srcOrd="1" destOrd="0" presId="urn:microsoft.com/office/officeart/2005/8/layout/vProcess5"/>
    <dgm:cxn modelId="{6E670B08-11E2-44EF-A07A-E5613DC093EC}" srcId="{FB93716B-3372-4643-B63D-FF34B0F80E7D}" destId="{97154F41-6066-4EA2-BB7C-59052FC4F3DD}" srcOrd="3" destOrd="0" parTransId="{8A41EA40-BB1D-4364-B056-026582F21063}" sibTransId="{ED451ABD-25EC-44DF-B722-54DCA17C0F1A}"/>
    <dgm:cxn modelId="{B1A33F10-3A57-FC48-989C-B2FB616C4086}" type="presOf" srcId="{FB93716B-3372-4643-B63D-FF34B0F80E7D}" destId="{4657ED8E-DFCC-BC43-8058-C368B69B37E9}" srcOrd="0" destOrd="0" presId="urn:microsoft.com/office/officeart/2005/8/layout/vProcess5"/>
    <dgm:cxn modelId="{B0F77118-31DD-3D4A-97C9-F9546223DD24}" type="presOf" srcId="{97154F41-6066-4EA2-BB7C-59052FC4F3DD}" destId="{18CFB8F2-32D3-0342-847C-692EB73F57A6}" srcOrd="0" destOrd="0" presId="urn:microsoft.com/office/officeart/2005/8/layout/vProcess5"/>
    <dgm:cxn modelId="{64537725-9154-E542-AF8C-4231E55508BA}" type="presOf" srcId="{CA26AB8D-290C-40CD-9ED3-2D90EE9B0744}" destId="{5CBED3A3-E147-6C40-A715-F629EB5E7B34}" srcOrd="0" destOrd="0" presId="urn:microsoft.com/office/officeart/2005/8/layout/vProcess5"/>
    <dgm:cxn modelId="{272D952F-D030-704C-9BB7-C86C0D9AF968}" type="presOf" srcId="{FECC1EFA-A0CE-47B7-A3AD-F3A06D58EE3F}" destId="{83A0DF0F-1B63-E249-B6CA-DBF43DE7EAF2}" srcOrd="0" destOrd="0" presId="urn:microsoft.com/office/officeart/2005/8/layout/vProcess5"/>
    <dgm:cxn modelId="{0E016635-3C9B-EB43-BCB8-391B2B605420}" type="presOf" srcId="{B0653D30-EA2E-5B41-A537-5C811DAC18A4}" destId="{6AAE0081-86AB-0546-A433-13E0DB77B8B2}" srcOrd="1" destOrd="0" presId="urn:microsoft.com/office/officeart/2005/8/layout/vProcess5"/>
    <dgm:cxn modelId="{6B058B39-EEBD-4910-8BDF-443D40445B5E}" srcId="{FB93716B-3372-4643-B63D-FF34B0F80E7D}" destId="{CA26AB8D-290C-40CD-9ED3-2D90EE9B0744}" srcOrd="2" destOrd="0" parTransId="{DC518124-9213-4F3E-837D-8B10E6A796BD}" sibTransId="{46816D5A-B033-4577-8D07-A2E2DC5089CC}"/>
    <dgm:cxn modelId="{4530993D-5E3E-834E-A975-C61659A29C93}" type="presOf" srcId="{CA26AB8D-290C-40CD-9ED3-2D90EE9B0744}" destId="{9B87D583-4E91-3E48-A384-07B2D263A7D4}" srcOrd="1" destOrd="0" presId="urn:microsoft.com/office/officeart/2005/8/layout/vProcess5"/>
    <dgm:cxn modelId="{AEDE8A49-2C03-CE4B-A1A7-BAF16620171B}" type="presOf" srcId="{F64515FD-B785-44B8-A99B-9DD3E7D088BD}" destId="{01A47754-8EE4-A544-90EA-8F343767BA03}" srcOrd="0" destOrd="0" presId="urn:microsoft.com/office/officeart/2005/8/layout/vProcess5"/>
    <dgm:cxn modelId="{2494E951-FBAD-42AD-9F7D-D812237B99EE}" srcId="{FB93716B-3372-4643-B63D-FF34B0F80E7D}" destId="{25615B62-BF2B-4FAA-A716-4573621B45EB}" srcOrd="1" destOrd="0" parTransId="{FF1E9E0C-6760-41FE-87C4-8286AC0CD175}" sibTransId="{F64515FD-B785-44B8-A99B-9DD3E7D088BD}"/>
    <dgm:cxn modelId="{A6210D74-F5A1-AD41-A095-1E78B763C65B}" type="presOf" srcId="{ED451ABD-25EC-44DF-B722-54DCA17C0F1A}" destId="{373B6885-3853-904A-AAF1-396D875AAA1A}" srcOrd="0" destOrd="0" presId="urn:microsoft.com/office/officeart/2005/8/layout/vProcess5"/>
    <dgm:cxn modelId="{3A13858F-C3ED-DA43-955D-C706EBBCFEDF}" type="presOf" srcId="{A4239E3E-3714-4917-8DC6-CE1FF49ED2F0}" destId="{1DCF5213-4EA2-8C46-9586-1AE57885DDE4}" srcOrd="1" destOrd="0" presId="urn:microsoft.com/office/officeart/2005/8/layout/vProcess5"/>
    <dgm:cxn modelId="{4B0AF39F-A4DC-1843-9082-783F0E21414D}" type="presOf" srcId="{25615B62-BF2B-4FAA-A716-4573621B45EB}" destId="{475C77F8-BAE9-6640-B611-AA3DD8A2ED90}" srcOrd="0" destOrd="0" presId="urn:microsoft.com/office/officeart/2005/8/layout/vProcess5"/>
    <dgm:cxn modelId="{766573BC-30EB-1843-8B24-7E1A204BC3B5}" type="presOf" srcId="{B0653D30-EA2E-5B41-A537-5C811DAC18A4}" destId="{DA5E3CA9-6F9E-BF45-A257-D49326A10C4A}" srcOrd="0" destOrd="0" presId="urn:microsoft.com/office/officeart/2005/8/layout/vProcess5"/>
    <dgm:cxn modelId="{C7C0B4D0-3B16-45EA-ADAF-1C65BCC67F2F}" srcId="{FB93716B-3372-4643-B63D-FF34B0F80E7D}" destId="{A4239E3E-3714-4917-8DC6-CE1FF49ED2F0}" srcOrd="0" destOrd="0" parTransId="{96DC4464-1F6F-4892-B7F3-1EE322805B24}" sibTransId="{FECC1EFA-A0CE-47B7-A3AD-F3A06D58EE3F}"/>
    <dgm:cxn modelId="{93C4AEDC-8FC0-FA48-854D-F56A6B9968AA}" type="presOf" srcId="{46816D5A-B033-4577-8D07-A2E2DC5089CC}" destId="{E4932335-E5A1-D04D-A622-1F43E23F9837}" srcOrd="0" destOrd="0" presId="urn:microsoft.com/office/officeart/2005/8/layout/vProcess5"/>
    <dgm:cxn modelId="{745EDCF1-05E4-5742-BBCE-01E268FD47D9}" srcId="{FB93716B-3372-4643-B63D-FF34B0F80E7D}" destId="{B0653D30-EA2E-5B41-A537-5C811DAC18A4}" srcOrd="4" destOrd="0" parTransId="{31B51082-BD1E-6E44-A252-465127B52C8C}" sibTransId="{E6BC8605-DA79-C549-AFDD-E1DF1695BCDA}"/>
    <dgm:cxn modelId="{061369F9-2819-CF4D-BD7B-E79326CF67E1}" type="presOf" srcId="{A4239E3E-3714-4917-8DC6-CE1FF49ED2F0}" destId="{6C69A4C3-CA6D-FD48-9275-8297BEDCDE5F}" srcOrd="0" destOrd="0" presId="urn:microsoft.com/office/officeart/2005/8/layout/vProcess5"/>
    <dgm:cxn modelId="{9927CAFE-74C5-9A4E-A791-A79694840744}" type="presOf" srcId="{97154F41-6066-4EA2-BB7C-59052FC4F3DD}" destId="{F0447CA4-F11B-F64F-BC91-3A9D0635A9DA}" srcOrd="1" destOrd="0" presId="urn:microsoft.com/office/officeart/2005/8/layout/vProcess5"/>
    <dgm:cxn modelId="{74A2F981-D796-154D-9716-D111C5B82267}" type="presParOf" srcId="{4657ED8E-DFCC-BC43-8058-C368B69B37E9}" destId="{8A87CFF9-50FF-6D43-8B21-AECD1B4E62B0}" srcOrd="0" destOrd="0" presId="urn:microsoft.com/office/officeart/2005/8/layout/vProcess5"/>
    <dgm:cxn modelId="{EDE42FF4-0C48-6643-BEC1-43D2FC6719DC}" type="presParOf" srcId="{4657ED8E-DFCC-BC43-8058-C368B69B37E9}" destId="{6C69A4C3-CA6D-FD48-9275-8297BEDCDE5F}" srcOrd="1" destOrd="0" presId="urn:microsoft.com/office/officeart/2005/8/layout/vProcess5"/>
    <dgm:cxn modelId="{B3CE001F-2219-A546-9DED-CA68F09DEBE0}" type="presParOf" srcId="{4657ED8E-DFCC-BC43-8058-C368B69B37E9}" destId="{475C77F8-BAE9-6640-B611-AA3DD8A2ED90}" srcOrd="2" destOrd="0" presId="urn:microsoft.com/office/officeart/2005/8/layout/vProcess5"/>
    <dgm:cxn modelId="{50BC93A6-37FA-E542-AD3A-12824244115A}" type="presParOf" srcId="{4657ED8E-DFCC-BC43-8058-C368B69B37E9}" destId="{5CBED3A3-E147-6C40-A715-F629EB5E7B34}" srcOrd="3" destOrd="0" presId="urn:microsoft.com/office/officeart/2005/8/layout/vProcess5"/>
    <dgm:cxn modelId="{FA991D27-11A8-CE49-94A1-2F69458534D3}" type="presParOf" srcId="{4657ED8E-DFCC-BC43-8058-C368B69B37E9}" destId="{18CFB8F2-32D3-0342-847C-692EB73F57A6}" srcOrd="4" destOrd="0" presId="urn:microsoft.com/office/officeart/2005/8/layout/vProcess5"/>
    <dgm:cxn modelId="{AFB6AC4F-AD23-7740-8ADA-4A3C5B239CC4}" type="presParOf" srcId="{4657ED8E-DFCC-BC43-8058-C368B69B37E9}" destId="{DA5E3CA9-6F9E-BF45-A257-D49326A10C4A}" srcOrd="5" destOrd="0" presId="urn:microsoft.com/office/officeart/2005/8/layout/vProcess5"/>
    <dgm:cxn modelId="{BFE87D66-8E65-994B-BD2D-88BBF75F2F2E}" type="presParOf" srcId="{4657ED8E-DFCC-BC43-8058-C368B69B37E9}" destId="{83A0DF0F-1B63-E249-B6CA-DBF43DE7EAF2}" srcOrd="6" destOrd="0" presId="urn:microsoft.com/office/officeart/2005/8/layout/vProcess5"/>
    <dgm:cxn modelId="{9486AFDD-B210-6548-98C5-808B81B99E1F}" type="presParOf" srcId="{4657ED8E-DFCC-BC43-8058-C368B69B37E9}" destId="{01A47754-8EE4-A544-90EA-8F343767BA03}" srcOrd="7" destOrd="0" presId="urn:microsoft.com/office/officeart/2005/8/layout/vProcess5"/>
    <dgm:cxn modelId="{55680D63-1D29-2044-90C6-925431D60CD9}" type="presParOf" srcId="{4657ED8E-DFCC-BC43-8058-C368B69B37E9}" destId="{E4932335-E5A1-D04D-A622-1F43E23F9837}" srcOrd="8" destOrd="0" presId="urn:microsoft.com/office/officeart/2005/8/layout/vProcess5"/>
    <dgm:cxn modelId="{60A4EF41-59D0-734D-9AC6-4B6F851858D1}" type="presParOf" srcId="{4657ED8E-DFCC-BC43-8058-C368B69B37E9}" destId="{373B6885-3853-904A-AAF1-396D875AAA1A}" srcOrd="9" destOrd="0" presId="urn:microsoft.com/office/officeart/2005/8/layout/vProcess5"/>
    <dgm:cxn modelId="{BE4E6C2F-CAA4-1E40-8C20-245B7D1D4F85}" type="presParOf" srcId="{4657ED8E-DFCC-BC43-8058-C368B69B37E9}" destId="{1DCF5213-4EA2-8C46-9586-1AE57885DDE4}" srcOrd="10" destOrd="0" presId="urn:microsoft.com/office/officeart/2005/8/layout/vProcess5"/>
    <dgm:cxn modelId="{0379A28C-A6D2-B941-BD95-3E972920A5D8}" type="presParOf" srcId="{4657ED8E-DFCC-BC43-8058-C368B69B37E9}" destId="{4D725ACA-CAF9-F440-AB71-C3D12A52D3F4}" srcOrd="11" destOrd="0" presId="urn:microsoft.com/office/officeart/2005/8/layout/vProcess5"/>
    <dgm:cxn modelId="{A86072B5-0106-DE47-ACAE-8486708FD272}" type="presParOf" srcId="{4657ED8E-DFCC-BC43-8058-C368B69B37E9}" destId="{9B87D583-4E91-3E48-A384-07B2D263A7D4}" srcOrd="12" destOrd="0" presId="urn:microsoft.com/office/officeart/2005/8/layout/vProcess5"/>
    <dgm:cxn modelId="{4261989A-92D0-8240-8924-444BD76930EB}" type="presParOf" srcId="{4657ED8E-DFCC-BC43-8058-C368B69B37E9}" destId="{F0447CA4-F11B-F64F-BC91-3A9D0635A9DA}" srcOrd="13" destOrd="0" presId="urn:microsoft.com/office/officeart/2005/8/layout/vProcess5"/>
    <dgm:cxn modelId="{4091330E-EA52-9D41-8673-9F8B145A7381}" type="presParOf" srcId="{4657ED8E-DFCC-BC43-8058-C368B69B37E9}" destId="{6AAE0081-86AB-0546-A433-13E0DB77B8B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2717DA-769A-42D4-BFB5-0C7BCC41251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354006-906E-49D0-8647-5AF7ECF20AFA}">
      <dgm:prSet/>
      <dgm:spPr/>
      <dgm:t>
        <a:bodyPr/>
        <a:lstStyle/>
        <a:p>
          <a:r>
            <a:rPr lang="en-US"/>
            <a:t>Limitations</a:t>
          </a:r>
        </a:p>
      </dgm:t>
    </dgm:pt>
    <dgm:pt modelId="{6DDEC7E9-4324-44E4-9536-E3A98899A0A0}" type="parTrans" cxnId="{3435E36E-239E-47B9-A408-94CB39ECDC3F}">
      <dgm:prSet/>
      <dgm:spPr/>
      <dgm:t>
        <a:bodyPr/>
        <a:lstStyle/>
        <a:p>
          <a:endParaRPr lang="en-US"/>
        </a:p>
      </dgm:t>
    </dgm:pt>
    <dgm:pt modelId="{E503189F-AEAE-4574-9A44-2B9AACA51148}" type="sibTrans" cxnId="{3435E36E-239E-47B9-A408-94CB39ECDC3F}">
      <dgm:prSet/>
      <dgm:spPr/>
      <dgm:t>
        <a:bodyPr/>
        <a:lstStyle/>
        <a:p>
          <a:endParaRPr lang="en-US"/>
        </a:p>
      </dgm:t>
    </dgm:pt>
    <dgm:pt modelId="{AA1340EA-3A38-4512-8920-4DCACBD41B2D}">
      <dgm:prSet/>
      <dgm:spPr/>
      <dgm:t>
        <a:bodyPr/>
        <a:lstStyle/>
        <a:p>
          <a:r>
            <a:rPr lang="en-US" i="0"/>
            <a:t>Data limited to only 2023 and 2024</a:t>
          </a:r>
          <a:endParaRPr lang="en-US"/>
        </a:p>
      </dgm:t>
    </dgm:pt>
    <dgm:pt modelId="{A8DDA435-99E8-4A0D-9D6A-916C28F3D0CC}" type="parTrans" cxnId="{650817F1-9AE5-4582-88B7-08D9D1B81F65}">
      <dgm:prSet/>
      <dgm:spPr/>
      <dgm:t>
        <a:bodyPr/>
        <a:lstStyle/>
        <a:p>
          <a:endParaRPr lang="en-US"/>
        </a:p>
      </dgm:t>
    </dgm:pt>
    <dgm:pt modelId="{B35C5DA2-2DF5-44B7-8793-71B3CDC8E088}" type="sibTrans" cxnId="{650817F1-9AE5-4582-88B7-08D9D1B81F65}">
      <dgm:prSet/>
      <dgm:spPr/>
      <dgm:t>
        <a:bodyPr/>
        <a:lstStyle/>
        <a:p>
          <a:endParaRPr lang="en-US"/>
        </a:p>
      </dgm:t>
    </dgm:pt>
    <dgm:pt modelId="{711687F9-4261-4E2C-8BE2-8B0A9F6330DC}">
      <dgm:prSet/>
      <dgm:spPr/>
      <dgm:t>
        <a:bodyPr/>
        <a:lstStyle/>
        <a:p>
          <a:r>
            <a:rPr lang="en-US"/>
            <a:t>Future Work</a:t>
          </a:r>
        </a:p>
      </dgm:t>
    </dgm:pt>
    <dgm:pt modelId="{105259E3-01AB-4718-8ADE-EC1C3D84F0BA}" type="parTrans" cxnId="{95844685-09C3-40F4-830B-58264256F0E5}">
      <dgm:prSet/>
      <dgm:spPr/>
      <dgm:t>
        <a:bodyPr/>
        <a:lstStyle/>
        <a:p>
          <a:endParaRPr lang="en-US"/>
        </a:p>
      </dgm:t>
    </dgm:pt>
    <dgm:pt modelId="{DF2FCBB3-FC6D-4160-9B13-74B22B5CFF62}" type="sibTrans" cxnId="{95844685-09C3-40F4-830B-58264256F0E5}">
      <dgm:prSet/>
      <dgm:spPr/>
      <dgm:t>
        <a:bodyPr/>
        <a:lstStyle/>
        <a:p>
          <a:endParaRPr lang="en-US"/>
        </a:p>
      </dgm:t>
    </dgm:pt>
    <dgm:pt modelId="{8E894B15-508A-4B97-9BE5-36CDE9A6C66A}">
      <dgm:prSet/>
      <dgm:spPr/>
      <dgm:t>
        <a:bodyPr/>
        <a:lstStyle/>
        <a:p>
          <a:r>
            <a:rPr lang="en-US" i="0" dirty="0"/>
            <a:t>See how weather data impacts </a:t>
          </a:r>
          <a:r>
            <a:rPr lang="en-US" b="1" i="0" dirty="0"/>
            <a:t>race outcomes</a:t>
          </a:r>
          <a:endParaRPr lang="en-US" b="1" dirty="0"/>
        </a:p>
      </dgm:t>
    </dgm:pt>
    <dgm:pt modelId="{844A31F1-DC01-407D-AA3B-FE978A77A08F}" type="parTrans" cxnId="{8251C9E5-0A47-48F3-9985-7F16019FC905}">
      <dgm:prSet/>
      <dgm:spPr/>
      <dgm:t>
        <a:bodyPr/>
        <a:lstStyle/>
        <a:p>
          <a:endParaRPr lang="en-US"/>
        </a:p>
      </dgm:t>
    </dgm:pt>
    <dgm:pt modelId="{C1463797-7407-479C-A419-2B4BF6C0890F}" type="sibTrans" cxnId="{8251C9E5-0A47-48F3-9985-7F16019FC905}">
      <dgm:prSet/>
      <dgm:spPr/>
      <dgm:t>
        <a:bodyPr/>
        <a:lstStyle/>
        <a:p>
          <a:endParaRPr lang="en-US"/>
        </a:p>
      </dgm:t>
    </dgm:pt>
    <dgm:pt modelId="{419AD6EA-30E4-429E-8B59-4818D3E16626}">
      <dgm:prSet/>
      <dgm:spPr/>
      <dgm:t>
        <a:bodyPr/>
        <a:lstStyle/>
        <a:p>
          <a:r>
            <a:rPr lang="en-US"/>
            <a:t>Conclusions</a:t>
          </a:r>
        </a:p>
      </dgm:t>
    </dgm:pt>
    <dgm:pt modelId="{941CBA1C-1EE3-491F-923C-B3048CB546D4}" type="parTrans" cxnId="{FF25FFF4-AEDB-4947-9C84-91D0173D56E8}">
      <dgm:prSet/>
      <dgm:spPr/>
      <dgm:t>
        <a:bodyPr/>
        <a:lstStyle/>
        <a:p>
          <a:endParaRPr lang="en-US"/>
        </a:p>
      </dgm:t>
    </dgm:pt>
    <dgm:pt modelId="{4C4B898F-B6AE-4476-8D01-9D9518391464}" type="sibTrans" cxnId="{FF25FFF4-AEDB-4947-9C84-91D0173D56E8}">
      <dgm:prSet/>
      <dgm:spPr/>
      <dgm:t>
        <a:bodyPr/>
        <a:lstStyle/>
        <a:p>
          <a:endParaRPr lang="en-US"/>
        </a:p>
      </dgm:t>
    </dgm:pt>
    <dgm:pt modelId="{CDFB5E6D-990F-463C-947B-F5F390BC4EA6}">
      <dgm:prSet/>
      <dgm:spPr/>
      <dgm:t>
        <a:bodyPr/>
        <a:lstStyle/>
        <a:p>
          <a:r>
            <a:rPr lang="en-US" i="0"/>
            <a:t>Pressure, humidity, and temperature are the most important weather factors for predicting lap time.</a:t>
          </a:r>
          <a:endParaRPr lang="en-US"/>
        </a:p>
      </dgm:t>
    </dgm:pt>
    <dgm:pt modelId="{607ED3D8-2E2C-454C-8F71-F08A6299B2DF}" type="parTrans" cxnId="{B27783AA-330B-4844-8248-534D5B0567D6}">
      <dgm:prSet/>
      <dgm:spPr/>
      <dgm:t>
        <a:bodyPr/>
        <a:lstStyle/>
        <a:p>
          <a:endParaRPr lang="en-US"/>
        </a:p>
      </dgm:t>
    </dgm:pt>
    <dgm:pt modelId="{ABF63B83-42A6-416F-A759-E86EE807A54B}" type="sibTrans" cxnId="{B27783AA-330B-4844-8248-534D5B0567D6}">
      <dgm:prSet/>
      <dgm:spPr/>
      <dgm:t>
        <a:bodyPr/>
        <a:lstStyle/>
        <a:p>
          <a:endParaRPr lang="en-US"/>
        </a:p>
      </dgm:t>
    </dgm:pt>
    <dgm:pt modelId="{FC19AB20-47BD-49A5-953A-879CEF103162}">
      <dgm:prSet/>
      <dgm:spPr/>
      <dgm:t>
        <a:bodyPr/>
        <a:lstStyle/>
        <a:p>
          <a:r>
            <a:rPr lang="en-US" i="0" dirty="0"/>
            <a:t>The association between weather predictors and lap time is largely nonlinear.</a:t>
          </a:r>
          <a:endParaRPr lang="en-US" dirty="0"/>
        </a:p>
      </dgm:t>
    </dgm:pt>
    <dgm:pt modelId="{97766655-C91B-4ED1-8F13-9E52DD6229F8}" type="parTrans" cxnId="{2F834B16-4CE0-4C14-A8B7-9F97432D6C7D}">
      <dgm:prSet/>
      <dgm:spPr/>
      <dgm:t>
        <a:bodyPr/>
        <a:lstStyle/>
        <a:p>
          <a:endParaRPr lang="en-US"/>
        </a:p>
      </dgm:t>
    </dgm:pt>
    <dgm:pt modelId="{5CAAFE63-8085-4710-90F8-642BCD78D272}" type="sibTrans" cxnId="{2F834B16-4CE0-4C14-A8B7-9F97432D6C7D}">
      <dgm:prSet/>
      <dgm:spPr/>
      <dgm:t>
        <a:bodyPr/>
        <a:lstStyle/>
        <a:p>
          <a:endParaRPr lang="en-US"/>
        </a:p>
      </dgm:t>
    </dgm:pt>
    <dgm:pt modelId="{8F777E2E-0993-C140-92C0-9491AD60AE98}" type="pres">
      <dgm:prSet presAssocID="{612717DA-769A-42D4-BFB5-0C7BCC412516}" presName="linear" presStyleCnt="0">
        <dgm:presLayoutVars>
          <dgm:dir/>
          <dgm:animLvl val="lvl"/>
          <dgm:resizeHandles val="exact"/>
        </dgm:presLayoutVars>
      </dgm:prSet>
      <dgm:spPr/>
    </dgm:pt>
    <dgm:pt modelId="{AF4F4A06-9C7C-9843-9F4E-16B9D6E680B4}" type="pres">
      <dgm:prSet presAssocID="{D4354006-906E-49D0-8647-5AF7ECF20AFA}" presName="parentLin" presStyleCnt="0"/>
      <dgm:spPr/>
    </dgm:pt>
    <dgm:pt modelId="{0F34A33D-4B2D-6D46-A95F-7BB6FD03B686}" type="pres">
      <dgm:prSet presAssocID="{D4354006-906E-49D0-8647-5AF7ECF20AFA}" presName="parentLeftMargin" presStyleLbl="node1" presStyleIdx="0" presStyleCnt="3"/>
      <dgm:spPr/>
    </dgm:pt>
    <dgm:pt modelId="{C57FC270-57F3-9140-85FB-FCCE006F11EB}" type="pres">
      <dgm:prSet presAssocID="{D4354006-906E-49D0-8647-5AF7ECF20A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6505BA-387F-234B-83F5-D59C84527F46}" type="pres">
      <dgm:prSet presAssocID="{D4354006-906E-49D0-8647-5AF7ECF20AFA}" presName="negativeSpace" presStyleCnt="0"/>
      <dgm:spPr/>
    </dgm:pt>
    <dgm:pt modelId="{D17F7F40-8746-434C-A437-7FB82576A101}" type="pres">
      <dgm:prSet presAssocID="{D4354006-906E-49D0-8647-5AF7ECF20AFA}" presName="childText" presStyleLbl="conFgAcc1" presStyleIdx="0" presStyleCnt="3">
        <dgm:presLayoutVars>
          <dgm:bulletEnabled val="1"/>
        </dgm:presLayoutVars>
      </dgm:prSet>
      <dgm:spPr/>
    </dgm:pt>
    <dgm:pt modelId="{68B25ACC-D4ED-CF4B-92F9-D24370E05315}" type="pres">
      <dgm:prSet presAssocID="{E503189F-AEAE-4574-9A44-2B9AACA51148}" presName="spaceBetweenRectangles" presStyleCnt="0"/>
      <dgm:spPr/>
    </dgm:pt>
    <dgm:pt modelId="{1EDADB19-AB74-D943-95E6-76043CA3B0F9}" type="pres">
      <dgm:prSet presAssocID="{711687F9-4261-4E2C-8BE2-8B0A9F6330DC}" presName="parentLin" presStyleCnt="0"/>
      <dgm:spPr/>
    </dgm:pt>
    <dgm:pt modelId="{7423600D-2D6E-DD41-B2F3-D23153B37257}" type="pres">
      <dgm:prSet presAssocID="{711687F9-4261-4E2C-8BE2-8B0A9F6330DC}" presName="parentLeftMargin" presStyleLbl="node1" presStyleIdx="0" presStyleCnt="3"/>
      <dgm:spPr/>
    </dgm:pt>
    <dgm:pt modelId="{ABBADC80-6B6C-6F4B-AF5A-8C11601154F8}" type="pres">
      <dgm:prSet presAssocID="{711687F9-4261-4E2C-8BE2-8B0A9F6330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915299-B476-154E-9F94-39DEBF61C3E7}" type="pres">
      <dgm:prSet presAssocID="{711687F9-4261-4E2C-8BE2-8B0A9F6330DC}" presName="negativeSpace" presStyleCnt="0"/>
      <dgm:spPr/>
    </dgm:pt>
    <dgm:pt modelId="{DF76C235-F94F-B64E-ACDC-7AE549EECF46}" type="pres">
      <dgm:prSet presAssocID="{711687F9-4261-4E2C-8BE2-8B0A9F6330DC}" presName="childText" presStyleLbl="conFgAcc1" presStyleIdx="1" presStyleCnt="3">
        <dgm:presLayoutVars>
          <dgm:bulletEnabled val="1"/>
        </dgm:presLayoutVars>
      </dgm:prSet>
      <dgm:spPr/>
    </dgm:pt>
    <dgm:pt modelId="{4B95CAB8-C375-DD47-9DC0-30232C58D932}" type="pres">
      <dgm:prSet presAssocID="{DF2FCBB3-FC6D-4160-9B13-74B22B5CFF62}" presName="spaceBetweenRectangles" presStyleCnt="0"/>
      <dgm:spPr/>
    </dgm:pt>
    <dgm:pt modelId="{69D04B31-9A17-7A43-9DD3-551AF0CF1A79}" type="pres">
      <dgm:prSet presAssocID="{419AD6EA-30E4-429E-8B59-4818D3E16626}" presName="parentLin" presStyleCnt="0"/>
      <dgm:spPr/>
    </dgm:pt>
    <dgm:pt modelId="{E67831D5-E6F2-554D-94B9-FD283F2CB94E}" type="pres">
      <dgm:prSet presAssocID="{419AD6EA-30E4-429E-8B59-4818D3E16626}" presName="parentLeftMargin" presStyleLbl="node1" presStyleIdx="1" presStyleCnt="3"/>
      <dgm:spPr/>
    </dgm:pt>
    <dgm:pt modelId="{F643C78A-56B1-3D4D-BEF8-FA8587E6419A}" type="pres">
      <dgm:prSet presAssocID="{419AD6EA-30E4-429E-8B59-4818D3E1662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FF6868-75AA-C943-B323-E8B55168E44C}" type="pres">
      <dgm:prSet presAssocID="{419AD6EA-30E4-429E-8B59-4818D3E16626}" presName="negativeSpace" presStyleCnt="0"/>
      <dgm:spPr/>
    </dgm:pt>
    <dgm:pt modelId="{307F1822-19D1-544A-90C7-7CACA87914E4}" type="pres">
      <dgm:prSet presAssocID="{419AD6EA-30E4-429E-8B59-4818D3E1662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9D5C0D-9926-7C45-ADFD-F1F1BEDDBF30}" type="presOf" srcId="{419AD6EA-30E4-429E-8B59-4818D3E16626}" destId="{F643C78A-56B1-3D4D-BEF8-FA8587E6419A}" srcOrd="1" destOrd="0" presId="urn:microsoft.com/office/officeart/2005/8/layout/list1"/>
    <dgm:cxn modelId="{EC9E0913-FC9A-244F-9BAD-17223E31C245}" type="presOf" srcId="{8E894B15-508A-4B97-9BE5-36CDE9A6C66A}" destId="{DF76C235-F94F-B64E-ACDC-7AE549EECF46}" srcOrd="0" destOrd="0" presId="urn:microsoft.com/office/officeart/2005/8/layout/list1"/>
    <dgm:cxn modelId="{002E1416-2EAB-EA4C-BBDF-0F6B6888C016}" type="presOf" srcId="{D4354006-906E-49D0-8647-5AF7ECF20AFA}" destId="{0F34A33D-4B2D-6D46-A95F-7BB6FD03B686}" srcOrd="0" destOrd="0" presId="urn:microsoft.com/office/officeart/2005/8/layout/list1"/>
    <dgm:cxn modelId="{2F834B16-4CE0-4C14-A8B7-9F97432D6C7D}" srcId="{419AD6EA-30E4-429E-8B59-4818D3E16626}" destId="{FC19AB20-47BD-49A5-953A-879CEF103162}" srcOrd="1" destOrd="0" parTransId="{97766655-C91B-4ED1-8F13-9E52DD6229F8}" sibTransId="{5CAAFE63-8085-4710-90F8-642BCD78D272}"/>
    <dgm:cxn modelId="{B7F6FC24-4CA3-784F-8560-9C86B301A838}" type="presOf" srcId="{D4354006-906E-49D0-8647-5AF7ECF20AFA}" destId="{C57FC270-57F3-9140-85FB-FCCE006F11EB}" srcOrd="1" destOrd="0" presId="urn:microsoft.com/office/officeart/2005/8/layout/list1"/>
    <dgm:cxn modelId="{FEE41758-DBCB-B843-8F99-62F88565955D}" type="presOf" srcId="{FC19AB20-47BD-49A5-953A-879CEF103162}" destId="{307F1822-19D1-544A-90C7-7CACA87914E4}" srcOrd="0" destOrd="1" presId="urn:microsoft.com/office/officeart/2005/8/layout/list1"/>
    <dgm:cxn modelId="{86366D5A-F4A2-4047-A24B-C5548B9DCBD9}" type="presOf" srcId="{711687F9-4261-4E2C-8BE2-8B0A9F6330DC}" destId="{7423600D-2D6E-DD41-B2F3-D23153B37257}" srcOrd="0" destOrd="0" presId="urn:microsoft.com/office/officeart/2005/8/layout/list1"/>
    <dgm:cxn modelId="{3435E36E-239E-47B9-A408-94CB39ECDC3F}" srcId="{612717DA-769A-42D4-BFB5-0C7BCC412516}" destId="{D4354006-906E-49D0-8647-5AF7ECF20AFA}" srcOrd="0" destOrd="0" parTransId="{6DDEC7E9-4324-44E4-9536-E3A98899A0A0}" sibTransId="{E503189F-AEAE-4574-9A44-2B9AACA51148}"/>
    <dgm:cxn modelId="{95844685-09C3-40F4-830B-58264256F0E5}" srcId="{612717DA-769A-42D4-BFB5-0C7BCC412516}" destId="{711687F9-4261-4E2C-8BE2-8B0A9F6330DC}" srcOrd="1" destOrd="0" parTransId="{105259E3-01AB-4718-8ADE-EC1C3D84F0BA}" sibTransId="{DF2FCBB3-FC6D-4160-9B13-74B22B5CFF62}"/>
    <dgm:cxn modelId="{059E908B-80DE-3E40-8F57-52301C3D40F1}" type="presOf" srcId="{CDFB5E6D-990F-463C-947B-F5F390BC4EA6}" destId="{307F1822-19D1-544A-90C7-7CACA87914E4}" srcOrd="0" destOrd="0" presId="urn:microsoft.com/office/officeart/2005/8/layout/list1"/>
    <dgm:cxn modelId="{B9F4079F-4124-6345-861C-785A5C532DB5}" type="presOf" srcId="{419AD6EA-30E4-429E-8B59-4818D3E16626}" destId="{E67831D5-E6F2-554D-94B9-FD283F2CB94E}" srcOrd="0" destOrd="0" presId="urn:microsoft.com/office/officeart/2005/8/layout/list1"/>
    <dgm:cxn modelId="{0CC85EA0-7265-0A4E-BCF7-26CBD99D5884}" type="presOf" srcId="{711687F9-4261-4E2C-8BE2-8B0A9F6330DC}" destId="{ABBADC80-6B6C-6F4B-AF5A-8C11601154F8}" srcOrd="1" destOrd="0" presId="urn:microsoft.com/office/officeart/2005/8/layout/list1"/>
    <dgm:cxn modelId="{B27783AA-330B-4844-8248-534D5B0567D6}" srcId="{419AD6EA-30E4-429E-8B59-4818D3E16626}" destId="{CDFB5E6D-990F-463C-947B-F5F390BC4EA6}" srcOrd="0" destOrd="0" parTransId="{607ED3D8-2E2C-454C-8F71-F08A6299B2DF}" sibTransId="{ABF63B83-42A6-416F-A759-E86EE807A54B}"/>
    <dgm:cxn modelId="{F51FB8DA-78D5-364D-919D-12E2D542C618}" type="presOf" srcId="{612717DA-769A-42D4-BFB5-0C7BCC412516}" destId="{8F777E2E-0993-C140-92C0-9491AD60AE98}" srcOrd="0" destOrd="0" presId="urn:microsoft.com/office/officeart/2005/8/layout/list1"/>
    <dgm:cxn modelId="{8251C9E5-0A47-48F3-9985-7F16019FC905}" srcId="{711687F9-4261-4E2C-8BE2-8B0A9F6330DC}" destId="{8E894B15-508A-4B97-9BE5-36CDE9A6C66A}" srcOrd="0" destOrd="0" parTransId="{844A31F1-DC01-407D-AA3B-FE978A77A08F}" sibTransId="{C1463797-7407-479C-A419-2B4BF6C0890F}"/>
    <dgm:cxn modelId="{650817F1-9AE5-4582-88B7-08D9D1B81F65}" srcId="{D4354006-906E-49D0-8647-5AF7ECF20AFA}" destId="{AA1340EA-3A38-4512-8920-4DCACBD41B2D}" srcOrd="0" destOrd="0" parTransId="{A8DDA435-99E8-4A0D-9D6A-916C28F3D0CC}" sibTransId="{B35C5DA2-2DF5-44B7-8793-71B3CDC8E088}"/>
    <dgm:cxn modelId="{A96FFEF2-94DA-E845-92DC-BAEB85A62071}" type="presOf" srcId="{AA1340EA-3A38-4512-8920-4DCACBD41B2D}" destId="{D17F7F40-8746-434C-A437-7FB82576A101}" srcOrd="0" destOrd="0" presId="urn:microsoft.com/office/officeart/2005/8/layout/list1"/>
    <dgm:cxn modelId="{FF25FFF4-AEDB-4947-9C84-91D0173D56E8}" srcId="{612717DA-769A-42D4-BFB5-0C7BCC412516}" destId="{419AD6EA-30E4-429E-8B59-4818D3E16626}" srcOrd="2" destOrd="0" parTransId="{941CBA1C-1EE3-491F-923C-B3048CB546D4}" sibTransId="{4C4B898F-B6AE-4476-8D01-9D9518391464}"/>
    <dgm:cxn modelId="{1E48DEED-EBBF-9E44-B6E2-2AD6EC27624C}" type="presParOf" srcId="{8F777E2E-0993-C140-92C0-9491AD60AE98}" destId="{AF4F4A06-9C7C-9843-9F4E-16B9D6E680B4}" srcOrd="0" destOrd="0" presId="urn:microsoft.com/office/officeart/2005/8/layout/list1"/>
    <dgm:cxn modelId="{1ED5BF00-ED5A-CD4A-9F78-06CC411FBE85}" type="presParOf" srcId="{AF4F4A06-9C7C-9843-9F4E-16B9D6E680B4}" destId="{0F34A33D-4B2D-6D46-A95F-7BB6FD03B686}" srcOrd="0" destOrd="0" presId="urn:microsoft.com/office/officeart/2005/8/layout/list1"/>
    <dgm:cxn modelId="{0700E65A-233E-2242-8906-A4E64294F87D}" type="presParOf" srcId="{AF4F4A06-9C7C-9843-9F4E-16B9D6E680B4}" destId="{C57FC270-57F3-9140-85FB-FCCE006F11EB}" srcOrd="1" destOrd="0" presId="urn:microsoft.com/office/officeart/2005/8/layout/list1"/>
    <dgm:cxn modelId="{85B29137-98EA-6A44-A470-530FFA2DD49D}" type="presParOf" srcId="{8F777E2E-0993-C140-92C0-9491AD60AE98}" destId="{F96505BA-387F-234B-83F5-D59C84527F46}" srcOrd="1" destOrd="0" presId="urn:microsoft.com/office/officeart/2005/8/layout/list1"/>
    <dgm:cxn modelId="{F4B89D6B-7F95-6D4A-821F-06DED1C18C2C}" type="presParOf" srcId="{8F777E2E-0993-C140-92C0-9491AD60AE98}" destId="{D17F7F40-8746-434C-A437-7FB82576A101}" srcOrd="2" destOrd="0" presId="urn:microsoft.com/office/officeart/2005/8/layout/list1"/>
    <dgm:cxn modelId="{AA86B942-0D32-E546-8449-D5E13D3E1ACF}" type="presParOf" srcId="{8F777E2E-0993-C140-92C0-9491AD60AE98}" destId="{68B25ACC-D4ED-CF4B-92F9-D24370E05315}" srcOrd="3" destOrd="0" presId="urn:microsoft.com/office/officeart/2005/8/layout/list1"/>
    <dgm:cxn modelId="{06B2DDA7-C35D-EC44-AA23-EBD6376BA0D8}" type="presParOf" srcId="{8F777E2E-0993-C140-92C0-9491AD60AE98}" destId="{1EDADB19-AB74-D943-95E6-76043CA3B0F9}" srcOrd="4" destOrd="0" presId="urn:microsoft.com/office/officeart/2005/8/layout/list1"/>
    <dgm:cxn modelId="{CDABC8A5-1CC5-DE42-A41D-6101D92D407B}" type="presParOf" srcId="{1EDADB19-AB74-D943-95E6-76043CA3B0F9}" destId="{7423600D-2D6E-DD41-B2F3-D23153B37257}" srcOrd="0" destOrd="0" presId="urn:microsoft.com/office/officeart/2005/8/layout/list1"/>
    <dgm:cxn modelId="{0F422E67-FE90-4044-8085-561C7B9DEDF0}" type="presParOf" srcId="{1EDADB19-AB74-D943-95E6-76043CA3B0F9}" destId="{ABBADC80-6B6C-6F4B-AF5A-8C11601154F8}" srcOrd="1" destOrd="0" presId="urn:microsoft.com/office/officeart/2005/8/layout/list1"/>
    <dgm:cxn modelId="{3B471474-90A2-654D-A1AF-E86B212801F7}" type="presParOf" srcId="{8F777E2E-0993-C140-92C0-9491AD60AE98}" destId="{8B915299-B476-154E-9F94-39DEBF61C3E7}" srcOrd="5" destOrd="0" presId="urn:microsoft.com/office/officeart/2005/8/layout/list1"/>
    <dgm:cxn modelId="{862A662C-44C5-AA4D-B758-6FCFF8F03D7C}" type="presParOf" srcId="{8F777E2E-0993-C140-92C0-9491AD60AE98}" destId="{DF76C235-F94F-B64E-ACDC-7AE549EECF46}" srcOrd="6" destOrd="0" presId="urn:microsoft.com/office/officeart/2005/8/layout/list1"/>
    <dgm:cxn modelId="{60C996DA-413D-2C4C-A9D9-DBFF1B0ECFB5}" type="presParOf" srcId="{8F777E2E-0993-C140-92C0-9491AD60AE98}" destId="{4B95CAB8-C375-DD47-9DC0-30232C58D932}" srcOrd="7" destOrd="0" presId="urn:microsoft.com/office/officeart/2005/8/layout/list1"/>
    <dgm:cxn modelId="{692B3E1C-E924-7A4A-AFC9-7EA52936A87E}" type="presParOf" srcId="{8F777E2E-0993-C140-92C0-9491AD60AE98}" destId="{69D04B31-9A17-7A43-9DD3-551AF0CF1A79}" srcOrd="8" destOrd="0" presId="urn:microsoft.com/office/officeart/2005/8/layout/list1"/>
    <dgm:cxn modelId="{D8A965C0-7FE2-5B4C-BEB6-2C1E89902C00}" type="presParOf" srcId="{69D04B31-9A17-7A43-9DD3-551AF0CF1A79}" destId="{E67831D5-E6F2-554D-94B9-FD283F2CB94E}" srcOrd="0" destOrd="0" presId="urn:microsoft.com/office/officeart/2005/8/layout/list1"/>
    <dgm:cxn modelId="{878F28B8-6ACA-E749-BB78-96E6698CBFDD}" type="presParOf" srcId="{69D04B31-9A17-7A43-9DD3-551AF0CF1A79}" destId="{F643C78A-56B1-3D4D-BEF8-FA8587E6419A}" srcOrd="1" destOrd="0" presId="urn:microsoft.com/office/officeart/2005/8/layout/list1"/>
    <dgm:cxn modelId="{8CD8C1ED-F758-AC43-8E15-EB6F930C59EE}" type="presParOf" srcId="{8F777E2E-0993-C140-92C0-9491AD60AE98}" destId="{03FF6868-75AA-C943-B323-E8B55168E44C}" srcOrd="9" destOrd="0" presId="urn:microsoft.com/office/officeart/2005/8/layout/list1"/>
    <dgm:cxn modelId="{FDDCE1DE-46EE-9540-A4F5-FC4865578CEC}" type="presParOf" srcId="{8F777E2E-0993-C140-92C0-9491AD60AE98}" destId="{307F1822-19D1-544A-90C7-7CACA87914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CB7EE-FCE5-49C3-89CE-C37993DAADF4}">
      <dsp:nvSpPr>
        <dsp:cNvPr id="0" name=""/>
        <dsp:cNvSpPr/>
      </dsp:nvSpPr>
      <dsp:spPr>
        <a:xfrm>
          <a:off x="284939" y="919769"/>
          <a:ext cx="878185" cy="878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B5AC-2A7D-4BE6-B3E2-7EA5D134E562}">
      <dsp:nvSpPr>
        <dsp:cNvPr id="0" name=""/>
        <dsp:cNvSpPr/>
      </dsp:nvSpPr>
      <dsp:spPr>
        <a:xfrm>
          <a:off x="472093" y="1106924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D0007-6DCA-471B-AE4E-48572CB30227}">
      <dsp:nvSpPr>
        <dsp:cNvPr id="0" name=""/>
        <dsp:cNvSpPr/>
      </dsp:nvSpPr>
      <dsp:spPr>
        <a:xfrm>
          <a:off x="4207" y="207148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Project Goals</a:t>
          </a:r>
        </a:p>
      </dsp:txBody>
      <dsp:txXfrm>
        <a:off x="4207" y="2071488"/>
        <a:ext cx="1439648" cy="575859"/>
      </dsp:txXfrm>
    </dsp:sp>
    <dsp:sp modelId="{2A1367CC-EDB4-48F8-BF3D-5E99651DC53D}">
      <dsp:nvSpPr>
        <dsp:cNvPr id="0" name=""/>
        <dsp:cNvSpPr/>
      </dsp:nvSpPr>
      <dsp:spPr>
        <a:xfrm>
          <a:off x="1976526" y="919769"/>
          <a:ext cx="878185" cy="878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62745-A662-4136-9352-4B23B38AC7FD}">
      <dsp:nvSpPr>
        <dsp:cNvPr id="0" name=""/>
        <dsp:cNvSpPr/>
      </dsp:nvSpPr>
      <dsp:spPr>
        <a:xfrm>
          <a:off x="2163680" y="1106924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A8143-7C18-4496-ADF7-3D2185E2A5D1}">
      <dsp:nvSpPr>
        <dsp:cNvPr id="0" name=""/>
        <dsp:cNvSpPr/>
      </dsp:nvSpPr>
      <dsp:spPr>
        <a:xfrm>
          <a:off x="1695794" y="207148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Literature Review</a:t>
          </a:r>
        </a:p>
      </dsp:txBody>
      <dsp:txXfrm>
        <a:off x="1695794" y="2071488"/>
        <a:ext cx="1439648" cy="575859"/>
      </dsp:txXfrm>
    </dsp:sp>
    <dsp:sp modelId="{E4BB5D02-D316-4D67-931B-0F6CDC0175FF}">
      <dsp:nvSpPr>
        <dsp:cNvPr id="0" name=""/>
        <dsp:cNvSpPr/>
      </dsp:nvSpPr>
      <dsp:spPr>
        <a:xfrm>
          <a:off x="3668113" y="919769"/>
          <a:ext cx="878185" cy="878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0AACB-208E-47EC-B2B9-7E5A643FFACD}">
      <dsp:nvSpPr>
        <dsp:cNvPr id="0" name=""/>
        <dsp:cNvSpPr/>
      </dsp:nvSpPr>
      <dsp:spPr>
        <a:xfrm>
          <a:off x="3855267" y="1106924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22F7E-4922-4DE7-A1F5-809469DBC1D8}">
      <dsp:nvSpPr>
        <dsp:cNvPr id="0" name=""/>
        <dsp:cNvSpPr/>
      </dsp:nvSpPr>
      <dsp:spPr>
        <a:xfrm>
          <a:off x="3387381" y="207148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 Source</a:t>
          </a:r>
        </a:p>
      </dsp:txBody>
      <dsp:txXfrm>
        <a:off x="3387381" y="2071488"/>
        <a:ext cx="1439648" cy="575859"/>
      </dsp:txXfrm>
    </dsp:sp>
    <dsp:sp modelId="{79375879-57AC-48E9-876B-61948E596129}">
      <dsp:nvSpPr>
        <dsp:cNvPr id="0" name=""/>
        <dsp:cNvSpPr/>
      </dsp:nvSpPr>
      <dsp:spPr>
        <a:xfrm>
          <a:off x="5359700" y="919769"/>
          <a:ext cx="878185" cy="878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8E43F-2C1B-478E-82AC-8F83A801B402}">
      <dsp:nvSpPr>
        <dsp:cNvPr id="0" name=""/>
        <dsp:cNvSpPr/>
      </dsp:nvSpPr>
      <dsp:spPr>
        <a:xfrm>
          <a:off x="5546854" y="1106924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1727B-0EE7-4369-AD88-D656345AF9D4}">
      <dsp:nvSpPr>
        <dsp:cNvPr id="0" name=""/>
        <dsp:cNvSpPr/>
      </dsp:nvSpPr>
      <dsp:spPr>
        <a:xfrm>
          <a:off x="5078968" y="207148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Methods</a:t>
          </a:r>
        </a:p>
      </dsp:txBody>
      <dsp:txXfrm>
        <a:off x="5078968" y="2071488"/>
        <a:ext cx="1439648" cy="575859"/>
      </dsp:txXfrm>
    </dsp:sp>
    <dsp:sp modelId="{1048EDBF-25D0-4F6C-B471-EFEA8A9DFB71}">
      <dsp:nvSpPr>
        <dsp:cNvPr id="0" name=""/>
        <dsp:cNvSpPr/>
      </dsp:nvSpPr>
      <dsp:spPr>
        <a:xfrm>
          <a:off x="7051287" y="919769"/>
          <a:ext cx="878185" cy="878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D7B6F-2B4E-4A73-876E-A7D6079934EF}">
      <dsp:nvSpPr>
        <dsp:cNvPr id="0" name=""/>
        <dsp:cNvSpPr/>
      </dsp:nvSpPr>
      <dsp:spPr>
        <a:xfrm>
          <a:off x="7238441" y="1106924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F7DA-EFAE-4761-A6BC-CF1FB894AEA1}">
      <dsp:nvSpPr>
        <dsp:cNvPr id="0" name=""/>
        <dsp:cNvSpPr/>
      </dsp:nvSpPr>
      <dsp:spPr>
        <a:xfrm>
          <a:off x="6770555" y="207148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Shiny Demonstration</a:t>
          </a:r>
        </a:p>
      </dsp:txBody>
      <dsp:txXfrm>
        <a:off x="6770555" y="2071488"/>
        <a:ext cx="1439648" cy="575859"/>
      </dsp:txXfrm>
    </dsp:sp>
    <dsp:sp modelId="{364D1A42-DFDA-4884-ACF2-C2BDD7D198F2}">
      <dsp:nvSpPr>
        <dsp:cNvPr id="0" name=""/>
        <dsp:cNvSpPr/>
      </dsp:nvSpPr>
      <dsp:spPr>
        <a:xfrm>
          <a:off x="8742874" y="919769"/>
          <a:ext cx="878185" cy="878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11E01-D63C-42CE-ADAF-3FA7212562D1}">
      <dsp:nvSpPr>
        <dsp:cNvPr id="0" name=""/>
        <dsp:cNvSpPr/>
      </dsp:nvSpPr>
      <dsp:spPr>
        <a:xfrm>
          <a:off x="8930028" y="1106924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82EC-D92B-4599-A71C-4BD94E2F3309}">
      <dsp:nvSpPr>
        <dsp:cNvPr id="0" name=""/>
        <dsp:cNvSpPr/>
      </dsp:nvSpPr>
      <dsp:spPr>
        <a:xfrm>
          <a:off x="8462142" y="207148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Discussion</a:t>
          </a:r>
        </a:p>
      </dsp:txBody>
      <dsp:txXfrm>
        <a:off x="8462142" y="2071488"/>
        <a:ext cx="1439648" cy="57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8FF47-6D89-6D42-B89D-3692AA37EA69}">
      <dsp:nvSpPr>
        <dsp:cNvPr id="0" name=""/>
        <dsp:cNvSpPr/>
      </dsp:nvSpPr>
      <dsp:spPr>
        <a:xfrm>
          <a:off x="0" y="0"/>
          <a:ext cx="7924799" cy="78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session, lap, weather, track, and driver data from OpenF1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4,410 rows (laps) and 34 columns</a:t>
          </a:r>
        </a:p>
      </dsp:txBody>
      <dsp:txXfrm>
        <a:off x="22985" y="22985"/>
        <a:ext cx="7011662" cy="738795"/>
      </dsp:txXfrm>
    </dsp:sp>
    <dsp:sp modelId="{AAA34136-C4ED-CC49-A379-A896E11BB4A1}">
      <dsp:nvSpPr>
        <dsp:cNvPr id="0" name=""/>
        <dsp:cNvSpPr/>
      </dsp:nvSpPr>
      <dsp:spPr>
        <a:xfrm>
          <a:off x="663701" y="927450"/>
          <a:ext cx="7924799" cy="78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all laps with no weather data (12 rows)</a:t>
          </a:r>
        </a:p>
      </dsp:txBody>
      <dsp:txXfrm>
        <a:off x="686686" y="950435"/>
        <a:ext cx="6705029" cy="738795"/>
      </dsp:txXfrm>
    </dsp:sp>
    <dsp:sp modelId="{99400B46-156B-0648-BAF8-E159AF127419}">
      <dsp:nvSpPr>
        <dsp:cNvPr id="0" name=""/>
        <dsp:cNvSpPr/>
      </dsp:nvSpPr>
      <dsp:spPr>
        <a:xfrm>
          <a:off x="1317497" y="1854901"/>
          <a:ext cx="7924799" cy="78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KNN impute 19 remaining missing values</a:t>
          </a:r>
        </a:p>
      </dsp:txBody>
      <dsp:txXfrm>
        <a:off x="1340482" y="1877886"/>
        <a:ext cx="6714935" cy="738795"/>
      </dsp:txXfrm>
    </dsp:sp>
    <dsp:sp modelId="{B97139C0-1601-964F-A8C4-4BFF44D95F3B}">
      <dsp:nvSpPr>
        <dsp:cNvPr id="0" name=""/>
        <dsp:cNvSpPr/>
      </dsp:nvSpPr>
      <dsp:spPr>
        <a:xfrm>
          <a:off x="1981199" y="2782352"/>
          <a:ext cx="7924799" cy="78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type_convert() function</a:t>
          </a:r>
        </a:p>
      </dsp:txBody>
      <dsp:txXfrm>
        <a:off x="2004184" y="2805337"/>
        <a:ext cx="6705029" cy="738795"/>
      </dsp:txXfrm>
    </dsp:sp>
    <dsp:sp modelId="{2DB61B1A-D05C-C54A-BE2C-587D02E99AFC}">
      <dsp:nvSpPr>
        <dsp:cNvPr id="0" name=""/>
        <dsp:cNvSpPr/>
      </dsp:nvSpPr>
      <dsp:spPr>
        <a:xfrm>
          <a:off x="7414701" y="601059"/>
          <a:ext cx="510097" cy="5100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529473" y="601059"/>
        <a:ext cx="280553" cy="383848"/>
      </dsp:txXfrm>
    </dsp:sp>
    <dsp:sp modelId="{1DFD3A31-E032-EE46-8EF1-559A8116483C}">
      <dsp:nvSpPr>
        <dsp:cNvPr id="0" name=""/>
        <dsp:cNvSpPr/>
      </dsp:nvSpPr>
      <dsp:spPr>
        <a:xfrm>
          <a:off x="8078403" y="1528510"/>
          <a:ext cx="510097" cy="5100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93175" y="1528510"/>
        <a:ext cx="280553" cy="383848"/>
      </dsp:txXfrm>
    </dsp:sp>
    <dsp:sp modelId="{CFD0643D-9437-EE49-9BB8-D0A8FAE30870}">
      <dsp:nvSpPr>
        <dsp:cNvPr id="0" name=""/>
        <dsp:cNvSpPr/>
      </dsp:nvSpPr>
      <dsp:spPr>
        <a:xfrm>
          <a:off x="8732199" y="2455960"/>
          <a:ext cx="510097" cy="5100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846971" y="2455960"/>
        <a:ext cx="280553" cy="383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9A4C3-CA6D-FD48-9275-8297BEDCDE5F}">
      <dsp:nvSpPr>
        <dsp:cNvPr id="0" name=""/>
        <dsp:cNvSpPr/>
      </dsp:nvSpPr>
      <dsp:spPr>
        <a:xfrm>
          <a:off x="0" y="0"/>
          <a:ext cx="7627619" cy="642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 ID variables and Rainfall to factors</a:t>
          </a:r>
        </a:p>
      </dsp:txBody>
      <dsp:txXfrm>
        <a:off x="18806" y="18806"/>
        <a:ext cx="6859639" cy="604469"/>
      </dsp:txXfrm>
    </dsp:sp>
    <dsp:sp modelId="{475C77F8-BAE9-6640-B611-AA3DD8A2ED90}">
      <dsp:nvSpPr>
        <dsp:cNvPr id="0" name=""/>
        <dsp:cNvSpPr/>
      </dsp:nvSpPr>
      <dsp:spPr>
        <a:xfrm>
          <a:off x="569594" y="731259"/>
          <a:ext cx="7627619" cy="642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 the “107% rule”</a:t>
          </a:r>
        </a:p>
      </dsp:txBody>
      <dsp:txXfrm>
        <a:off x="588400" y="750065"/>
        <a:ext cx="6603059" cy="604469"/>
      </dsp:txXfrm>
    </dsp:sp>
    <dsp:sp modelId="{5CBED3A3-E147-6C40-A715-F629EB5E7B34}">
      <dsp:nvSpPr>
        <dsp:cNvPr id="0" name=""/>
        <dsp:cNvSpPr/>
      </dsp:nvSpPr>
      <dsp:spPr>
        <a:xfrm>
          <a:off x="1139189" y="1462518"/>
          <a:ext cx="7627619" cy="642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 only relevant weather and track variables</a:t>
          </a:r>
        </a:p>
      </dsp:txBody>
      <dsp:txXfrm>
        <a:off x="1157995" y="1481324"/>
        <a:ext cx="6603059" cy="604469"/>
      </dsp:txXfrm>
    </dsp:sp>
    <dsp:sp modelId="{18CFB8F2-32D3-0342-847C-692EB73F57A6}">
      <dsp:nvSpPr>
        <dsp:cNvPr id="0" name=""/>
        <dsp:cNvSpPr/>
      </dsp:nvSpPr>
      <dsp:spPr>
        <a:xfrm>
          <a:off x="1708784" y="2193777"/>
          <a:ext cx="7627619" cy="642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Normalize numeric predictors and dummy encode categorical predictors</a:t>
          </a:r>
        </a:p>
      </dsp:txBody>
      <dsp:txXfrm>
        <a:off x="1727590" y="2212583"/>
        <a:ext cx="6603059" cy="604469"/>
      </dsp:txXfrm>
    </dsp:sp>
    <dsp:sp modelId="{DA5E3CA9-6F9E-BF45-A257-D49326A10C4A}">
      <dsp:nvSpPr>
        <dsp:cNvPr id="0" name=""/>
        <dsp:cNvSpPr/>
      </dsp:nvSpPr>
      <dsp:spPr>
        <a:xfrm>
          <a:off x="2278379" y="2925036"/>
          <a:ext cx="7627619" cy="642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Final Dataset: </a:t>
          </a:r>
          <a:r>
            <a:rPr lang="en-US" sz="1500" kern="1200" dirty="0"/>
            <a:t>3,967 rows and 11 columns (</a:t>
          </a:r>
          <a:r>
            <a:rPr lang="en-US" sz="1500" b="1" kern="1200" dirty="0"/>
            <a:t>outcome: lap duration</a:t>
          </a:r>
          <a:r>
            <a:rPr lang="en-US" sz="1500" kern="1200" dirty="0"/>
            <a:t>)</a:t>
          </a:r>
        </a:p>
      </dsp:txBody>
      <dsp:txXfrm>
        <a:off x="2297185" y="2943842"/>
        <a:ext cx="6603059" cy="604469"/>
      </dsp:txXfrm>
    </dsp:sp>
    <dsp:sp modelId="{83A0DF0F-1B63-E249-B6CA-DBF43DE7EAF2}">
      <dsp:nvSpPr>
        <dsp:cNvPr id="0" name=""/>
        <dsp:cNvSpPr/>
      </dsp:nvSpPr>
      <dsp:spPr>
        <a:xfrm>
          <a:off x="7210266" y="469076"/>
          <a:ext cx="417352" cy="417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304170" y="469076"/>
        <a:ext cx="229544" cy="314057"/>
      </dsp:txXfrm>
    </dsp:sp>
    <dsp:sp modelId="{01A47754-8EE4-A544-90EA-8F343767BA03}">
      <dsp:nvSpPr>
        <dsp:cNvPr id="0" name=""/>
        <dsp:cNvSpPr/>
      </dsp:nvSpPr>
      <dsp:spPr>
        <a:xfrm>
          <a:off x="7779861" y="1200335"/>
          <a:ext cx="417352" cy="417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73765" y="1200335"/>
        <a:ext cx="229544" cy="314057"/>
      </dsp:txXfrm>
    </dsp:sp>
    <dsp:sp modelId="{E4932335-E5A1-D04D-A622-1F43E23F9837}">
      <dsp:nvSpPr>
        <dsp:cNvPr id="0" name=""/>
        <dsp:cNvSpPr/>
      </dsp:nvSpPr>
      <dsp:spPr>
        <a:xfrm>
          <a:off x="8349456" y="1920893"/>
          <a:ext cx="417352" cy="417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443360" y="1920893"/>
        <a:ext cx="229544" cy="314057"/>
      </dsp:txXfrm>
    </dsp:sp>
    <dsp:sp modelId="{373B6885-3853-904A-AAF1-396D875AAA1A}">
      <dsp:nvSpPr>
        <dsp:cNvPr id="0" name=""/>
        <dsp:cNvSpPr/>
      </dsp:nvSpPr>
      <dsp:spPr>
        <a:xfrm>
          <a:off x="8919051" y="2659286"/>
          <a:ext cx="417352" cy="417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012955" y="2659286"/>
        <a:ext cx="229544" cy="314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F7F40-8746-434C-A437-7FB82576A101}">
      <dsp:nvSpPr>
        <dsp:cNvPr id="0" name=""/>
        <dsp:cNvSpPr/>
      </dsp:nvSpPr>
      <dsp:spPr>
        <a:xfrm>
          <a:off x="0" y="578626"/>
          <a:ext cx="6952013" cy="866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553" tIns="416560" rIns="5395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/>
            <a:t>Data limited to only 2023 and 2024</a:t>
          </a:r>
          <a:endParaRPr lang="en-US" sz="2000" kern="1200"/>
        </a:p>
      </dsp:txBody>
      <dsp:txXfrm>
        <a:off x="0" y="578626"/>
        <a:ext cx="6952013" cy="866250"/>
      </dsp:txXfrm>
    </dsp:sp>
    <dsp:sp modelId="{C57FC270-57F3-9140-85FB-FCCE006F11EB}">
      <dsp:nvSpPr>
        <dsp:cNvPr id="0" name=""/>
        <dsp:cNvSpPr/>
      </dsp:nvSpPr>
      <dsp:spPr>
        <a:xfrm>
          <a:off x="347600" y="283426"/>
          <a:ext cx="4866409" cy="590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39" tIns="0" rIns="1839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Limitations</a:t>
          </a:r>
        </a:p>
      </dsp:txBody>
      <dsp:txXfrm>
        <a:off x="376421" y="312247"/>
        <a:ext cx="4808767" cy="532757"/>
      </dsp:txXfrm>
    </dsp:sp>
    <dsp:sp modelId="{DF76C235-F94F-B64E-ACDC-7AE549EECF46}">
      <dsp:nvSpPr>
        <dsp:cNvPr id="0" name=""/>
        <dsp:cNvSpPr/>
      </dsp:nvSpPr>
      <dsp:spPr>
        <a:xfrm>
          <a:off x="0" y="1848077"/>
          <a:ext cx="6952013" cy="866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553" tIns="416560" rIns="5395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/>
            <a:t>See how weather data impacts </a:t>
          </a:r>
          <a:r>
            <a:rPr lang="en-US" sz="2000" b="1" i="0" kern="1200" dirty="0"/>
            <a:t>race outcomes</a:t>
          </a:r>
          <a:endParaRPr lang="en-US" sz="2000" b="1" kern="1200" dirty="0"/>
        </a:p>
      </dsp:txBody>
      <dsp:txXfrm>
        <a:off x="0" y="1848077"/>
        <a:ext cx="6952013" cy="866250"/>
      </dsp:txXfrm>
    </dsp:sp>
    <dsp:sp modelId="{ABBADC80-6B6C-6F4B-AF5A-8C11601154F8}">
      <dsp:nvSpPr>
        <dsp:cNvPr id="0" name=""/>
        <dsp:cNvSpPr/>
      </dsp:nvSpPr>
      <dsp:spPr>
        <a:xfrm>
          <a:off x="347600" y="1552876"/>
          <a:ext cx="4866409" cy="590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39" tIns="0" rIns="1839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Future Work</a:t>
          </a:r>
        </a:p>
      </dsp:txBody>
      <dsp:txXfrm>
        <a:off x="376421" y="1581697"/>
        <a:ext cx="4808767" cy="532757"/>
      </dsp:txXfrm>
    </dsp:sp>
    <dsp:sp modelId="{307F1822-19D1-544A-90C7-7CACA87914E4}">
      <dsp:nvSpPr>
        <dsp:cNvPr id="0" name=""/>
        <dsp:cNvSpPr/>
      </dsp:nvSpPr>
      <dsp:spPr>
        <a:xfrm>
          <a:off x="0" y="3117527"/>
          <a:ext cx="6952013" cy="1858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553" tIns="416560" rIns="5395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/>
            <a:t>Pressure, humidity, and temperature are the most important weather factors for predicting lap time.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/>
            <a:t>The association between weather predictors and lap time is largely nonlinear.</a:t>
          </a:r>
          <a:endParaRPr lang="en-US" sz="2000" kern="1200" dirty="0"/>
        </a:p>
      </dsp:txBody>
      <dsp:txXfrm>
        <a:off x="0" y="3117527"/>
        <a:ext cx="6952013" cy="1858500"/>
      </dsp:txXfrm>
    </dsp:sp>
    <dsp:sp modelId="{F643C78A-56B1-3D4D-BEF8-FA8587E6419A}">
      <dsp:nvSpPr>
        <dsp:cNvPr id="0" name=""/>
        <dsp:cNvSpPr/>
      </dsp:nvSpPr>
      <dsp:spPr>
        <a:xfrm>
          <a:off x="347600" y="2822327"/>
          <a:ext cx="4866409" cy="590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39" tIns="0" rIns="1839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Conclusions</a:t>
          </a:r>
        </a:p>
      </dsp:txBody>
      <dsp:txXfrm>
        <a:off x="376421" y="2851148"/>
        <a:ext cx="4808767" cy="532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B9472-AE6D-E140-9554-87635B1B8CA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2B2E2-3218-3C45-9621-AF4389ABF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030A-E3B3-834B-A05A-2837A2FDAEEC}" type="datetime1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111" y="6356350"/>
            <a:ext cx="625813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4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ED8-28ED-E347-AD9B-79EFE9B6D010}" type="datetime1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6D29-B48A-8C4C-A3F5-48AB7CFE92CA}" type="datetime1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0C66-CB96-4647-89B0-7A146B44E27D}" type="datetime1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E4C7-705D-DA40-B9BB-8CA65F965CEA}" type="datetime1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A1FE-08F4-CD4E-9296-4F029AEFE0B6}" type="datetime1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368-7278-C649-AA76-9B8DA8B86FA6}" type="datetime1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902C-1AAA-4241-A4E5-853A9F221B21}" type="datetime1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8568-70EA-9C4A-9049-17A70E1B8835}" type="datetime1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5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7D92-C5B9-FB47-8CD8-654FC4ACEEA5}" type="datetime1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3199-8738-3B45-B2F9-7DD66AD6E427}" type="datetime1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60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08A4709-3E50-8643-97DE-A2161E379256}" type="datetime1">
              <a:rPr lang="en-US" smtClean="0"/>
              <a:t>12/8/24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052" y="6356349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8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8575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indent="-28575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h8w2h-cole-wagner.shinyapps.io/F1Qualify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1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6" name="Rectangle 1065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9F2F2-2D13-B0A1-0036-35974625A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US" sz="4400"/>
              <a:t>F1 Qualifying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D1C08-BA65-E677-8636-585C425E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en-US"/>
              <a:t>By: Cole Wagner</a:t>
            </a:r>
          </a:p>
        </p:txBody>
      </p:sp>
      <p:pic>
        <p:nvPicPr>
          <p:cNvPr id="1026" name="Picture 2" descr="A race car on a track&#10;&#10;Description automatically generated">
            <a:extLst>
              <a:ext uri="{FF2B5EF4-FFF2-40B4-BE49-F238E27FC236}">
                <a16:creationId xmlns:a16="http://schemas.microsoft.com/office/drawing/2014/main" id="{6822EC0A-96A6-0B24-439F-209ED3A6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9" b="-1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Freeform: Shape 1059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83855-9419-9B9F-6176-E5EC391E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8E8F-FC82-1589-5EBF-E6AB303C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Random Forest Exploration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605538-A0C6-28D5-563C-F0980AADA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92858"/>
              </p:ext>
            </p:extLst>
          </p:nvPr>
        </p:nvGraphicFramePr>
        <p:xfrm>
          <a:off x="741711" y="2381830"/>
          <a:ext cx="10708576" cy="3106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144">
                  <a:extLst>
                    <a:ext uri="{9D8B030D-6E8A-4147-A177-3AD203B41FA5}">
                      <a16:colId xmlns:a16="http://schemas.microsoft.com/office/drawing/2014/main" val="2305901939"/>
                    </a:ext>
                  </a:extLst>
                </a:gridCol>
                <a:gridCol w="2677144">
                  <a:extLst>
                    <a:ext uri="{9D8B030D-6E8A-4147-A177-3AD203B41FA5}">
                      <a16:colId xmlns:a16="http://schemas.microsoft.com/office/drawing/2014/main" val="189296087"/>
                    </a:ext>
                  </a:extLst>
                </a:gridCol>
                <a:gridCol w="2677144">
                  <a:extLst>
                    <a:ext uri="{9D8B030D-6E8A-4147-A177-3AD203B41FA5}">
                      <a16:colId xmlns:a16="http://schemas.microsoft.com/office/drawing/2014/main" val="162026970"/>
                    </a:ext>
                  </a:extLst>
                </a:gridCol>
                <a:gridCol w="2677144">
                  <a:extLst>
                    <a:ext uri="{9D8B030D-6E8A-4147-A177-3AD203B41FA5}">
                      <a16:colId xmlns:a16="http://schemas.microsoft.com/office/drawing/2014/main" val="328923372"/>
                    </a:ext>
                  </a:extLst>
                </a:gridCol>
              </a:tblGrid>
              <a:tr h="50177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29191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r>
                        <a:rPr lang="en-US" dirty="0"/>
                        <a:t>RF w/ All Predictors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8179"/>
                  </a:ext>
                </a:extLst>
              </a:tr>
              <a:tr h="866072">
                <a:tc>
                  <a:txBody>
                    <a:bodyPr/>
                    <a:lstStyle/>
                    <a:p>
                      <a:r>
                        <a:rPr lang="en-US" dirty="0"/>
                        <a:t>RF w/ Only Weather Predictors (7)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08028"/>
                  </a:ext>
                </a:extLst>
              </a:tr>
              <a:tr h="1237246">
                <a:tc>
                  <a:txBody>
                    <a:bodyPr/>
                    <a:lstStyle/>
                    <a:p>
                      <a:r>
                        <a:rPr lang="en-US" dirty="0"/>
                        <a:t>RF w/ Weather Predictors and no Mexico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944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4C0B8-0C3A-3618-E7C5-2A001F26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E51B4-D0C7-EBE3-208F-F8C7C5A785F9}"/>
              </a:ext>
            </a:extLst>
          </p:cNvPr>
          <p:cNvSpPr txBox="1"/>
          <p:nvPr/>
        </p:nvSpPr>
        <p:spPr>
          <a:xfrm>
            <a:off x="2683824" y="5800399"/>
            <a:ext cx="780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*All metrics are resampled means from 10-Fold CV Repeated 2 times</a:t>
            </a:r>
          </a:p>
        </p:txBody>
      </p:sp>
    </p:spTree>
    <p:extLst>
      <p:ext uri="{BB962C8B-B14F-4D97-AF65-F5344CB8AC3E}">
        <p14:creationId xmlns:p14="http://schemas.microsoft.com/office/powerpoint/2010/main" val="380413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D6B5-A553-324E-9EC2-743A9BAE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A882-A61C-9248-5970-99A27F77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https://oh8w2h-cole-wagner.shinyapps.io/F1Qualifying/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3AC5A-5315-6129-8386-18B75275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2A705-2F44-348C-8B8A-4DC370A1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US" dirty="0"/>
              <a:t>Discussion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3241A-1703-2A64-71F8-1BD4A029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186" y="6356350"/>
            <a:ext cx="6258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0984BA-25C3-00C2-2F3D-A9D25363A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917486"/>
              </p:ext>
            </p:extLst>
          </p:nvPr>
        </p:nvGraphicFramePr>
        <p:xfrm>
          <a:off x="4096987" y="593801"/>
          <a:ext cx="6952013" cy="525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49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206C-9CDA-5C59-9AF3-24B24D37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7888A-BCA5-0A2C-B091-707E040E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F83-B9ED-DA82-9963-0F05444E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3843-8901-3B51-C1E4-7EC3433C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</a:rPr>
              <a:t>Casella, C., &amp; </a:t>
            </a:r>
            <a:r>
              <a:rPr lang="en-US" b="0" i="0" dirty="0" err="1">
                <a:effectLst/>
              </a:rPr>
              <a:t>Vidoni</a:t>
            </a:r>
            <a:r>
              <a:rPr lang="en-US" b="0" i="0" dirty="0">
                <a:effectLst/>
              </a:rPr>
              <a:t>, P. (2017). Formula 1 lap time modeling using generalized additive models. In </a:t>
            </a:r>
            <a:r>
              <a:rPr lang="en-US" b="0" i="1" dirty="0">
                <a:effectLst/>
              </a:rPr>
              <a:t>Proceedings of </a:t>
            </a:r>
            <a:r>
              <a:rPr lang="en-US" b="0" i="1" dirty="0" err="1">
                <a:effectLst/>
              </a:rPr>
              <a:t>MathSport</a:t>
            </a:r>
            <a:r>
              <a:rPr lang="en-US" b="0" i="1" dirty="0">
                <a:effectLst/>
              </a:rPr>
              <a:t> International 2017 Conference</a:t>
            </a:r>
            <a:r>
              <a:rPr lang="en-US" b="0" i="0" dirty="0">
                <a:effectLst/>
              </a:rPr>
              <a:t> (p. 87).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dirty="0"/>
              <a:t>Allender, M. (2008). Predicting the outcome of NASCAR races: The role of driver experience. Journal of Business &amp; Economics Research (JBER), 6(3).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769B-FAF1-F80D-D048-2E25E67E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EF16-F0BA-54B8-CD43-68F0EB7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A8FA999-D983-4EF1-0083-7B674F82A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701516"/>
              </p:ext>
            </p:extLst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4FABF-FABA-D461-3DE5-A066172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heckered flag on a pole">
            <a:extLst>
              <a:ext uri="{FF2B5EF4-FFF2-40B4-BE49-F238E27FC236}">
                <a16:creationId xmlns:a16="http://schemas.microsoft.com/office/drawing/2014/main" id="{71AEE13C-32F5-AE71-6E38-629D0D7F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38" r="5901" b="-1"/>
          <a:stretch/>
        </p:blipFill>
        <p:spPr>
          <a:xfrm>
            <a:off x="4375803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CA416-F537-FAE3-C680-BB043B08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13" y="723813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07BC71-B48B-695A-DA11-7199866D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78" y="2343904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dirty="0"/>
              <a:t>Goal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Use weather attributes to predict lap time for Formula One qualifying sessions.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/>
              <a:t>Potential Consumer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Formula One teams who want to assess how well their drivers perform in various weather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B1BD-D6FE-7180-4089-E392178B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186" y="6356350"/>
            <a:ext cx="6258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6732-99DF-D029-10A0-2AE4FA4F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EC17-D10A-66DC-8369-3B60B21A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/>
              <a:t>“Formula 1 Lap Time Modeling Using Generalized Additive Models”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0BE3-51E3-2510-5F6B-91BABB25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/>
          <a:lstStyle/>
          <a:p>
            <a:pPr lvl="1"/>
            <a:r>
              <a:rPr lang="en-US" dirty="0"/>
              <a:t>Used a GAMM with random intercepts for driver to predict lap time during a race.</a:t>
            </a:r>
          </a:p>
          <a:p>
            <a:pPr lvl="1"/>
            <a:r>
              <a:rPr lang="en-US" dirty="0"/>
              <a:t>Predictors consisted of basic car, driver, and track information, such as lap, tire compound, team, etc. </a:t>
            </a:r>
          </a:p>
          <a:p>
            <a:pPr lvl="1"/>
            <a:r>
              <a:rPr lang="en-US" dirty="0"/>
              <a:t>Used model to run simulations to determine the best lap for a pit stop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20886-67F4-2729-F732-1B9905B0A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/>
              <a:t>“Predicting the Outcome of NASCAR Races: The Role of Driver Experience”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4A86C-D3F8-5342-7ECE-306BF113B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1"/>
          </a:solidFill>
        </p:spPr>
        <p:txBody>
          <a:bodyPr/>
          <a:lstStyle/>
          <a:p>
            <a:pPr lvl="1"/>
            <a:r>
              <a:rPr lang="en-US" dirty="0"/>
              <a:t>Linear regression model to predict the finishing position of a NASCAR driver.</a:t>
            </a:r>
          </a:p>
          <a:p>
            <a:pPr lvl="1"/>
            <a:r>
              <a:rPr lang="en-US" dirty="0"/>
              <a:t>Mainly focused on the effect of driver experience and used interaction terms with starting position and track length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08A32-6282-2D50-5C8A-001D47DA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4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9F4-4294-9B01-2656-24ED5192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D4EED-87D2-CB49-D46B-A6D1C164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E6399D-2C82-E21B-3109-76DAD39B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012870"/>
            <a:ext cx="7772400" cy="39721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274B04-509D-6B53-5B27-F72FE0B6BE26}"/>
              </a:ext>
            </a:extLst>
          </p:cNvPr>
          <p:cNvSpPr txBox="1"/>
          <p:nvPr/>
        </p:nvSpPr>
        <p:spPr>
          <a:xfrm>
            <a:off x="8136577" y="1368718"/>
            <a:ext cx="184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OpenF1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6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5D3B-D585-EF0A-7E55-28EF7FB2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Data Wrangling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D508F9F-F466-A2D8-DBCC-D5586DEC4B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322A-EE5A-722B-A5A2-AA0B46E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4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27D92-3376-9946-F17E-808489C9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26BA-599F-DD28-A623-07D91BA9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Data Wrangling (cont.)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746C5E1-590B-BAAC-8549-1AB5CECB1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534774"/>
              </p:ext>
            </p:extLst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87BED-867C-6101-93E0-5563F274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B7D4-3BF5-9052-963F-0267DE75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Methods: Understanding the Outcome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2EBC68-B4F7-9B09-16FE-5263A4273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438" y="2233833"/>
            <a:ext cx="5399500" cy="37512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D475-E9E8-C17E-2B2E-6BD1B82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A3ABD6-182E-20C0-8718-9DA67322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98085"/>
              </p:ext>
            </p:extLst>
          </p:nvPr>
        </p:nvGraphicFramePr>
        <p:xfrm>
          <a:off x="7738376" y="2233833"/>
          <a:ext cx="3284186" cy="375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093">
                  <a:extLst>
                    <a:ext uri="{9D8B030D-6E8A-4147-A177-3AD203B41FA5}">
                      <a16:colId xmlns:a16="http://schemas.microsoft.com/office/drawing/2014/main" val="2653611738"/>
                    </a:ext>
                  </a:extLst>
                </a:gridCol>
                <a:gridCol w="1642093">
                  <a:extLst>
                    <a:ext uri="{9D8B030D-6E8A-4147-A177-3AD203B41FA5}">
                      <a16:colId xmlns:a16="http://schemas.microsoft.com/office/drawing/2014/main" val="2715101867"/>
                    </a:ext>
                  </a:extLst>
                </a:gridCol>
              </a:tblGrid>
              <a:tr h="5358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35112"/>
                  </a:ext>
                </a:extLst>
              </a:tr>
              <a:tr h="53589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42828"/>
                  </a:ext>
                </a:extLst>
              </a:tr>
              <a:tr h="535890">
                <a:tc>
                  <a:txBody>
                    <a:bodyPr/>
                    <a:lstStyle/>
                    <a:p>
                      <a:r>
                        <a:rPr lang="en-US" dirty="0"/>
                        <a:t>1st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44030"/>
                  </a:ext>
                </a:extLst>
              </a:tr>
              <a:tr h="53589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85910"/>
                  </a:ext>
                </a:extLst>
              </a:tr>
              <a:tr h="53589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18130"/>
                  </a:ext>
                </a:extLst>
              </a:tr>
              <a:tr h="5358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26031"/>
                  </a:ext>
                </a:extLst>
              </a:tr>
              <a:tr h="535890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6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0B68-D4B0-0BD3-08DB-02EED554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Model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1E7750-88A3-1388-45AD-1322B2FAB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803893"/>
              </p:ext>
            </p:extLst>
          </p:nvPr>
        </p:nvGraphicFramePr>
        <p:xfrm>
          <a:off x="795151" y="2233833"/>
          <a:ext cx="10601696" cy="332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24">
                  <a:extLst>
                    <a:ext uri="{9D8B030D-6E8A-4147-A177-3AD203B41FA5}">
                      <a16:colId xmlns:a16="http://schemas.microsoft.com/office/drawing/2014/main" val="3076235707"/>
                    </a:ext>
                  </a:extLst>
                </a:gridCol>
                <a:gridCol w="2650424">
                  <a:extLst>
                    <a:ext uri="{9D8B030D-6E8A-4147-A177-3AD203B41FA5}">
                      <a16:colId xmlns:a16="http://schemas.microsoft.com/office/drawing/2014/main" val="1455504854"/>
                    </a:ext>
                  </a:extLst>
                </a:gridCol>
                <a:gridCol w="2650424">
                  <a:extLst>
                    <a:ext uri="{9D8B030D-6E8A-4147-A177-3AD203B41FA5}">
                      <a16:colId xmlns:a16="http://schemas.microsoft.com/office/drawing/2014/main" val="1595476289"/>
                    </a:ext>
                  </a:extLst>
                </a:gridCol>
                <a:gridCol w="2650424">
                  <a:extLst>
                    <a:ext uri="{9D8B030D-6E8A-4147-A177-3AD203B41FA5}">
                      <a16:colId xmlns:a16="http://schemas.microsoft.com/office/drawing/2014/main" val="1770517628"/>
                    </a:ext>
                  </a:extLst>
                </a:gridCol>
              </a:tblGrid>
              <a:tr h="51357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57907"/>
                  </a:ext>
                </a:extLst>
              </a:tr>
              <a:tr h="51357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47593"/>
                  </a:ext>
                </a:extLst>
              </a:tr>
              <a:tr h="1266337">
                <a:tc>
                  <a:txBody>
                    <a:bodyPr/>
                    <a:lstStyle/>
                    <a:p>
                      <a:r>
                        <a:rPr lang="en-US" dirty="0"/>
                        <a:t>Bayesian LR w/ Random Intercept for 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66149"/>
                  </a:ext>
                </a:extLst>
              </a:tr>
              <a:tr h="51357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16778"/>
                  </a:ext>
                </a:extLst>
              </a:tr>
              <a:tr h="51357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719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F530-5F32-5DF9-70D3-8C041F3A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359AD-7BA5-E40E-6B9F-05951159BEF9}"/>
              </a:ext>
            </a:extLst>
          </p:cNvPr>
          <p:cNvSpPr txBox="1"/>
          <p:nvPr/>
        </p:nvSpPr>
        <p:spPr>
          <a:xfrm>
            <a:off x="2570016" y="5746308"/>
            <a:ext cx="79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*All metrics are resampled means from 10-Fold CV Repeated 2 times</a:t>
            </a:r>
          </a:p>
        </p:txBody>
      </p:sp>
    </p:spTree>
    <p:extLst>
      <p:ext uri="{BB962C8B-B14F-4D97-AF65-F5344CB8AC3E}">
        <p14:creationId xmlns:p14="http://schemas.microsoft.com/office/powerpoint/2010/main" val="23677701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536</Words>
  <Application>Microsoft Macintosh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Walbaum Display</vt:lpstr>
      <vt:lpstr>RegattaVTI</vt:lpstr>
      <vt:lpstr>F1 Qualifying Data Analysis</vt:lpstr>
      <vt:lpstr>Agenda</vt:lpstr>
      <vt:lpstr>Project Goals</vt:lpstr>
      <vt:lpstr>Literature Review</vt:lpstr>
      <vt:lpstr>Data Source</vt:lpstr>
      <vt:lpstr>Methods: Data Wrangling</vt:lpstr>
      <vt:lpstr>Methods: Data Wrangling (cont.)</vt:lpstr>
      <vt:lpstr>Methods: Understanding the Outcome</vt:lpstr>
      <vt:lpstr>Methods: Model Comparison</vt:lpstr>
      <vt:lpstr>Methods: Random Forest Exploration</vt:lpstr>
      <vt:lpstr>Shiny Demonstration</vt:lpstr>
      <vt:lpstr>Discussion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Wagner, Cole</dc:creator>
  <cp:lastModifiedBy>Wagner, Cole</cp:lastModifiedBy>
  <cp:revision>1</cp:revision>
  <dcterms:created xsi:type="dcterms:W3CDTF">2024-12-07T23:26:46Z</dcterms:created>
  <dcterms:modified xsi:type="dcterms:W3CDTF">2024-12-09T04:34:47Z</dcterms:modified>
</cp:coreProperties>
</file>