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7B516-FA13-DD4B-9F2F-495C586136C8}" v="177" dt="2024-05-06T00:35:43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19"/>
  </p:normalViewPr>
  <p:slideViewPr>
    <p:cSldViewPr snapToGrid="0">
      <p:cViewPr varScale="1">
        <p:scale>
          <a:sx n="152" d="100"/>
          <a:sy n="15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AF908-9B1F-4D64-AF63-7DA265F38BA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7A9AC9-E8FF-4226-A5AD-88BFEA4E0E79}">
      <dgm:prSet/>
      <dgm:spPr/>
      <dgm:t>
        <a:bodyPr/>
        <a:lstStyle/>
        <a:p>
          <a:r>
            <a:rPr lang="en-US" b="0" baseline="0"/>
            <a:t>Introduction</a:t>
          </a:r>
          <a:endParaRPr lang="en-US"/>
        </a:p>
      </dgm:t>
    </dgm:pt>
    <dgm:pt modelId="{A4DD42B8-41DE-4C38-BC4E-0B951DC71292}" type="parTrans" cxnId="{778C40F9-F3C2-4A32-BF79-FD0B10B5A102}">
      <dgm:prSet/>
      <dgm:spPr/>
      <dgm:t>
        <a:bodyPr/>
        <a:lstStyle/>
        <a:p>
          <a:endParaRPr lang="en-US"/>
        </a:p>
      </dgm:t>
    </dgm:pt>
    <dgm:pt modelId="{31FA15A7-43D1-4807-93BF-C40949E4C2B6}" type="sibTrans" cxnId="{778C40F9-F3C2-4A32-BF79-FD0B10B5A102}">
      <dgm:prSet/>
      <dgm:spPr/>
      <dgm:t>
        <a:bodyPr/>
        <a:lstStyle/>
        <a:p>
          <a:endParaRPr lang="en-US"/>
        </a:p>
      </dgm:t>
    </dgm:pt>
    <dgm:pt modelId="{9F4A4BC3-7E38-4F9E-AF40-82BA410979AC}">
      <dgm:prSet/>
      <dgm:spPr/>
      <dgm:t>
        <a:bodyPr/>
        <a:lstStyle/>
        <a:p>
          <a:r>
            <a:rPr lang="en-US" b="0" baseline="0"/>
            <a:t>Data Summary</a:t>
          </a:r>
          <a:endParaRPr lang="en-US"/>
        </a:p>
      </dgm:t>
    </dgm:pt>
    <dgm:pt modelId="{F8466665-7660-49D5-9435-4A603DB16F17}" type="parTrans" cxnId="{1FEE9220-80E0-4DB9-8282-F536B7849C61}">
      <dgm:prSet/>
      <dgm:spPr/>
      <dgm:t>
        <a:bodyPr/>
        <a:lstStyle/>
        <a:p>
          <a:endParaRPr lang="en-US"/>
        </a:p>
      </dgm:t>
    </dgm:pt>
    <dgm:pt modelId="{28C4DD16-5BD3-4183-9760-A48EEF847C23}" type="sibTrans" cxnId="{1FEE9220-80E0-4DB9-8282-F536B7849C61}">
      <dgm:prSet/>
      <dgm:spPr/>
      <dgm:t>
        <a:bodyPr/>
        <a:lstStyle/>
        <a:p>
          <a:endParaRPr lang="en-US"/>
        </a:p>
      </dgm:t>
    </dgm:pt>
    <dgm:pt modelId="{C31BEB01-E02C-4A9F-B9FF-0EC47711D113}">
      <dgm:prSet/>
      <dgm:spPr/>
      <dgm:t>
        <a:bodyPr/>
        <a:lstStyle/>
        <a:p>
          <a:r>
            <a:rPr lang="en-US" b="0" baseline="0"/>
            <a:t>Data Preprocessing</a:t>
          </a:r>
          <a:endParaRPr lang="en-US"/>
        </a:p>
      </dgm:t>
    </dgm:pt>
    <dgm:pt modelId="{8FDF4654-5EAF-4CD4-970A-6CE426BBA243}" type="parTrans" cxnId="{8E5E688C-A545-4F13-9376-4A3B71797606}">
      <dgm:prSet/>
      <dgm:spPr/>
      <dgm:t>
        <a:bodyPr/>
        <a:lstStyle/>
        <a:p>
          <a:endParaRPr lang="en-US"/>
        </a:p>
      </dgm:t>
    </dgm:pt>
    <dgm:pt modelId="{5F89D091-569E-472A-958C-E368C8F861FB}" type="sibTrans" cxnId="{8E5E688C-A545-4F13-9376-4A3B71797606}">
      <dgm:prSet/>
      <dgm:spPr/>
      <dgm:t>
        <a:bodyPr/>
        <a:lstStyle/>
        <a:p>
          <a:endParaRPr lang="en-US"/>
        </a:p>
      </dgm:t>
    </dgm:pt>
    <dgm:pt modelId="{0E432AF7-3E80-4F0C-90CC-2AE03074359C}">
      <dgm:prSet/>
      <dgm:spPr/>
      <dgm:t>
        <a:bodyPr/>
        <a:lstStyle/>
        <a:p>
          <a:r>
            <a:rPr lang="en-US" b="0" baseline="0" dirty="0"/>
            <a:t>Data Modeling</a:t>
          </a:r>
          <a:endParaRPr lang="en-US" dirty="0"/>
        </a:p>
      </dgm:t>
    </dgm:pt>
    <dgm:pt modelId="{BB0DAAEA-8B7A-4CAA-9605-8E2434C9907B}" type="parTrans" cxnId="{8C97B963-27F7-4A3E-B3FA-B70B2C3E47E8}">
      <dgm:prSet/>
      <dgm:spPr/>
      <dgm:t>
        <a:bodyPr/>
        <a:lstStyle/>
        <a:p>
          <a:endParaRPr lang="en-US"/>
        </a:p>
      </dgm:t>
    </dgm:pt>
    <dgm:pt modelId="{7575C7C8-49E4-464D-9F0C-65B3FB4CBC76}" type="sibTrans" cxnId="{8C97B963-27F7-4A3E-B3FA-B70B2C3E47E8}">
      <dgm:prSet/>
      <dgm:spPr/>
      <dgm:t>
        <a:bodyPr/>
        <a:lstStyle/>
        <a:p>
          <a:endParaRPr lang="en-US"/>
        </a:p>
      </dgm:t>
    </dgm:pt>
    <dgm:pt modelId="{4EC25DA1-F68A-46B5-8280-D700E97604AA}">
      <dgm:prSet/>
      <dgm:spPr/>
      <dgm:t>
        <a:bodyPr/>
        <a:lstStyle/>
        <a:p>
          <a:r>
            <a:rPr lang="en-US" b="0" baseline="0"/>
            <a:t>Discussion</a:t>
          </a:r>
          <a:endParaRPr lang="en-US"/>
        </a:p>
      </dgm:t>
    </dgm:pt>
    <dgm:pt modelId="{CE2FBB46-A554-42B5-A152-DC7D3F25F594}" type="parTrans" cxnId="{3E63E43D-BC79-4E31-96A2-B5C76186B8EB}">
      <dgm:prSet/>
      <dgm:spPr/>
      <dgm:t>
        <a:bodyPr/>
        <a:lstStyle/>
        <a:p>
          <a:endParaRPr lang="en-US"/>
        </a:p>
      </dgm:t>
    </dgm:pt>
    <dgm:pt modelId="{F5602C32-8F92-4398-8CBC-4195759EDAED}" type="sibTrans" cxnId="{3E63E43D-BC79-4E31-96A2-B5C76186B8EB}">
      <dgm:prSet/>
      <dgm:spPr/>
      <dgm:t>
        <a:bodyPr/>
        <a:lstStyle/>
        <a:p>
          <a:endParaRPr lang="en-US"/>
        </a:p>
      </dgm:t>
    </dgm:pt>
    <dgm:pt modelId="{43CE10C3-20E9-407C-8F0A-95D1DA3F344D}">
      <dgm:prSet/>
      <dgm:spPr/>
      <dgm:t>
        <a:bodyPr/>
        <a:lstStyle/>
        <a:p>
          <a:r>
            <a:rPr lang="en-US" b="0" baseline="0"/>
            <a:t>Q&amp;A</a:t>
          </a:r>
          <a:endParaRPr lang="en-US"/>
        </a:p>
      </dgm:t>
    </dgm:pt>
    <dgm:pt modelId="{4601C6B9-7EA9-451A-B287-35E9D1BCDDCA}" type="parTrans" cxnId="{216E0C4E-8236-41B0-8DE9-59D68DC91F8A}">
      <dgm:prSet/>
      <dgm:spPr/>
      <dgm:t>
        <a:bodyPr/>
        <a:lstStyle/>
        <a:p>
          <a:endParaRPr lang="en-US"/>
        </a:p>
      </dgm:t>
    </dgm:pt>
    <dgm:pt modelId="{B290FA4C-F2FD-464F-ADB0-8A78666A3CE5}" type="sibTrans" cxnId="{216E0C4E-8236-41B0-8DE9-59D68DC91F8A}">
      <dgm:prSet/>
      <dgm:spPr/>
      <dgm:t>
        <a:bodyPr/>
        <a:lstStyle/>
        <a:p>
          <a:endParaRPr lang="en-US"/>
        </a:p>
      </dgm:t>
    </dgm:pt>
    <dgm:pt modelId="{B91465CB-FA0B-E54E-8042-D36363CAFC74}" type="pres">
      <dgm:prSet presAssocID="{C95AF908-9B1F-4D64-AF63-7DA265F38BA9}" presName="linear" presStyleCnt="0">
        <dgm:presLayoutVars>
          <dgm:dir/>
          <dgm:animLvl val="lvl"/>
          <dgm:resizeHandles val="exact"/>
        </dgm:presLayoutVars>
      </dgm:prSet>
      <dgm:spPr/>
    </dgm:pt>
    <dgm:pt modelId="{10866A85-E3FD-DC45-B2C7-BF3883D5D30A}" type="pres">
      <dgm:prSet presAssocID="{BA7A9AC9-E8FF-4226-A5AD-88BFEA4E0E79}" presName="parentLin" presStyleCnt="0"/>
      <dgm:spPr/>
    </dgm:pt>
    <dgm:pt modelId="{BA8EA333-305D-0347-ADD9-B27524B4A443}" type="pres">
      <dgm:prSet presAssocID="{BA7A9AC9-E8FF-4226-A5AD-88BFEA4E0E79}" presName="parentLeftMargin" presStyleLbl="node1" presStyleIdx="0" presStyleCnt="6"/>
      <dgm:spPr/>
    </dgm:pt>
    <dgm:pt modelId="{8EA42D44-51A2-2541-9CF6-8332592C0FFF}" type="pres">
      <dgm:prSet presAssocID="{BA7A9AC9-E8FF-4226-A5AD-88BFEA4E0E7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69645F8-2C0F-F34D-AD38-A97687DD7C64}" type="pres">
      <dgm:prSet presAssocID="{BA7A9AC9-E8FF-4226-A5AD-88BFEA4E0E79}" presName="negativeSpace" presStyleCnt="0"/>
      <dgm:spPr/>
    </dgm:pt>
    <dgm:pt modelId="{54EE42B7-D9A4-6744-B495-0F9C3CD396B2}" type="pres">
      <dgm:prSet presAssocID="{BA7A9AC9-E8FF-4226-A5AD-88BFEA4E0E79}" presName="childText" presStyleLbl="conFgAcc1" presStyleIdx="0" presStyleCnt="6">
        <dgm:presLayoutVars>
          <dgm:bulletEnabled val="1"/>
        </dgm:presLayoutVars>
      </dgm:prSet>
      <dgm:spPr/>
    </dgm:pt>
    <dgm:pt modelId="{99B9DA4C-940A-C541-AC41-2E91BAEC7D63}" type="pres">
      <dgm:prSet presAssocID="{31FA15A7-43D1-4807-93BF-C40949E4C2B6}" presName="spaceBetweenRectangles" presStyleCnt="0"/>
      <dgm:spPr/>
    </dgm:pt>
    <dgm:pt modelId="{591C8968-7FDA-A341-8DD0-B159CBDB9F5C}" type="pres">
      <dgm:prSet presAssocID="{9F4A4BC3-7E38-4F9E-AF40-82BA410979AC}" presName="parentLin" presStyleCnt="0"/>
      <dgm:spPr/>
    </dgm:pt>
    <dgm:pt modelId="{8B605357-EAB9-FF43-B814-C251A0922061}" type="pres">
      <dgm:prSet presAssocID="{9F4A4BC3-7E38-4F9E-AF40-82BA410979AC}" presName="parentLeftMargin" presStyleLbl="node1" presStyleIdx="0" presStyleCnt="6"/>
      <dgm:spPr/>
    </dgm:pt>
    <dgm:pt modelId="{4A039754-7738-A141-9B4C-A3E98F9A9C69}" type="pres">
      <dgm:prSet presAssocID="{9F4A4BC3-7E38-4F9E-AF40-82BA410979A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6CBEC69-482D-E34C-8966-4C8CB29E5521}" type="pres">
      <dgm:prSet presAssocID="{9F4A4BC3-7E38-4F9E-AF40-82BA410979AC}" presName="negativeSpace" presStyleCnt="0"/>
      <dgm:spPr/>
    </dgm:pt>
    <dgm:pt modelId="{125C4382-760F-4C4C-8CA6-AEE8661174B3}" type="pres">
      <dgm:prSet presAssocID="{9F4A4BC3-7E38-4F9E-AF40-82BA410979AC}" presName="childText" presStyleLbl="conFgAcc1" presStyleIdx="1" presStyleCnt="6">
        <dgm:presLayoutVars>
          <dgm:bulletEnabled val="1"/>
        </dgm:presLayoutVars>
      </dgm:prSet>
      <dgm:spPr/>
    </dgm:pt>
    <dgm:pt modelId="{FE1DED0F-CB21-6D44-A5E4-A69FBC21A6CE}" type="pres">
      <dgm:prSet presAssocID="{28C4DD16-5BD3-4183-9760-A48EEF847C23}" presName="spaceBetweenRectangles" presStyleCnt="0"/>
      <dgm:spPr/>
    </dgm:pt>
    <dgm:pt modelId="{D943B98E-153A-0345-BC80-95D2A6F96CEC}" type="pres">
      <dgm:prSet presAssocID="{C31BEB01-E02C-4A9F-B9FF-0EC47711D113}" presName="parentLin" presStyleCnt="0"/>
      <dgm:spPr/>
    </dgm:pt>
    <dgm:pt modelId="{ECAA4DC7-6B37-EA4E-BE11-70CC887981FD}" type="pres">
      <dgm:prSet presAssocID="{C31BEB01-E02C-4A9F-B9FF-0EC47711D113}" presName="parentLeftMargin" presStyleLbl="node1" presStyleIdx="1" presStyleCnt="6"/>
      <dgm:spPr/>
    </dgm:pt>
    <dgm:pt modelId="{6BA21796-3630-0E40-BDE9-4803BEFB7CC2}" type="pres">
      <dgm:prSet presAssocID="{C31BEB01-E02C-4A9F-B9FF-0EC47711D1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11CEFED-F695-2648-859F-A47055AD3623}" type="pres">
      <dgm:prSet presAssocID="{C31BEB01-E02C-4A9F-B9FF-0EC47711D113}" presName="negativeSpace" presStyleCnt="0"/>
      <dgm:spPr/>
    </dgm:pt>
    <dgm:pt modelId="{0FA4891C-95C9-654B-95D7-0DA8E17AEECC}" type="pres">
      <dgm:prSet presAssocID="{C31BEB01-E02C-4A9F-B9FF-0EC47711D113}" presName="childText" presStyleLbl="conFgAcc1" presStyleIdx="2" presStyleCnt="6">
        <dgm:presLayoutVars>
          <dgm:bulletEnabled val="1"/>
        </dgm:presLayoutVars>
      </dgm:prSet>
      <dgm:spPr/>
    </dgm:pt>
    <dgm:pt modelId="{81A00ADE-C69F-6543-830D-E5C420D930D4}" type="pres">
      <dgm:prSet presAssocID="{5F89D091-569E-472A-958C-E368C8F861FB}" presName="spaceBetweenRectangles" presStyleCnt="0"/>
      <dgm:spPr/>
    </dgm:pt>
    <dgm:pt modelId="{230B79B0-82B1-4746-BBA3-2CAD35B07DEE}" type="pres">
      <dgm:prSet presAssocID="{0E432AF7-3E80-4F0C-90CC-2AE03074359C}" presName="parentLin" presStyleCnt="0"/>
      <dgm:spPr/>
    </dgm:pt>
    <dgm:pt modelId="{26883980-EE04-1E42-AED0-BD4A8CAAD9F9}" type="pres">
      <dgm:prSet presAssocID="{0E432AF7-3E80-4F0C-90CC-2AE03074359C}" presName="parentLeftMargin" presStyleLbl="node1" presStyleIdx="2" presStyleCnt="6"/>
      <dgm:spPr/>
    </dgm:pt>
    <dgm:pt modelId="{B5765EE9-736E-2B40-A740-4229D653672E}" type="pres">
      <dgm:prSet presAssocID="{0E432AF7-3E80-4F0C-90CC-2AE03074359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804144F-B404-F34B-8CE1-818EBBA32311}" type="pres">
      <dgm:prSet presAssocID="{0E432AF7-3E80-4F0C-90CC-2AE03074359C}" presName="negativeSpace" presStyleCnt="0"/>
      <dgm:spPr/>
    </dgm:pt>
    <dgm:pt modelId="{2015556B-A2A0-B34D-A74A-408DA2197689}" type="pres">
      <dgm:prSet presAssocID="{0E432AF7-3E80-4F0C-90CC-2AE03074359C}" presName="childText" presStyleLbl="conFgAcc1" presStyleIdx="3" presStyleCnt="6">
        <dgm:presLayoutVars>
          <dgm:bulletEnabled val="1"/>
        </dgm:presLayoutVars>
      </dgm:prSet>
      <dgm:spPr/>
    </dgm:pt>
    <dgm:pt modelId="{8FB3E91E-CF40-AA43-BDDA-1B53D086498A}" type="pres">
      <dgm:prSet presAssocID="{7575C7C8-49E4-464D-9F0C-65B3FB4CBC76}" presName="spaceBetweenRectangles" presStyleCnt="0"/>
      <dgm:spPr/>
    </dgm:pt>
    <dgm:pt modelId="{DB0CE9D2-2184-8F43-BA24-6E2A059CC8CF}" type="pres">
      <dgm:prSet presAssocID="{4EC25DA1-F68A-46B5-8280-D700E97604AA}" presName="parentLin" presStyleCnt="0"/>
      <dgm:spPr/>
    </dgm:pt>
    <dgm:pt modelId="{C3940A08-86B7-9A4D-9204-193821319524}" type="pres">
      <dgm:prSet presAssocID="{4EC25DA1-F68A-46B5-8280-D700E97604AA}" presName="parentLeftMargin" presStyleLbl="node1" presStyleIdx="3" presStyleCnt="6"/>
      <dgm:spPr/>
    </dgm:pt>
    <dgm:pt modelId="{7B419387-5038-6340-AB15-7B1A81E588A1}" type="pres">
      <dgm:prSet presAssocID="{4EC25DA1-F68A-46B5-8280-D700E97604A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2148A00-74C4-CE4D-9F01-C10758228221}" type="pres">
      <dgm:prSet presAssocID="{4EC25DA1-F68A-46B5-8280-D700E97604AA}" presName="negativeSpace" presStyleCnt="0"/>
      <dgm:spPr/>
    </dgm:pt>
    <dgm:pt modelId="{FB685104-E18F-7C42-9AF7-7FDB27A45F13}" type="pres">
      <dgm:prSet presAssocID="{4EC25DA1-F68A-46B5-8280-D700E97604AA}" presName="childText" presStyleLbl="conFgAcc1" presStyleIdx="4" presStyleCnt="6">
        <dgm:presLayoutVars>
          <dgm:bulletEnabled val="1"/>
        </dgm:presLayoutVars>
      </dgm:prSet>
      <dgm:spPr/>
    </dgm:pt>
    <dgm:pt modelId="{8A882350-2088-674A-9CF1-B2248FD90979}" type="pres">
      <dgm:prSet presAssocID="{F5602C32-8F92-4398-8CBC-4195759EDAED}" presName="spaceBetweenRectangles" presStyleCnt="0"/>
      <dgm:spPr/>
    </dgm:pt>
    <dgm:pt modelId="{C28625F5-86FF-C74A-8727-4274AC56C488}" type="pres">
      <dgm:prSet presAssocID="{43CE10C3-20E9-407C-8F0A-95D1DA3F344D}" presName="parentLin" presStyleCnt="0"/>
      <dgm:spPr/>
    </dgm:pt>
    <dgm:pt modelId="{0B667192-0E4D-7142-8E25-3EB8F24CACCA}" type="pres">
      <dgm:prSet presAssocID="{43CE10C3-20E9-407C-8F0A-95D1DA3F344D}" presName="parentLeftMargin" presStyleLbl="node1" presStyleIdx="4" presStyleCnt="6"/>
      <dgm:spPr/>
    </dgm:pt>
    <dgm:pt modelId="{8857F2C5-9ECE-324F-8F34-5C298A4F8CDB}" type="pres">
      <dgm:prSet presAssocID="{43CE10C3-20E9-407C-8F0A-95D1DA3F344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0CEB9DB-C45A-C24A-B81B-472B904972FE}" type="pres">
      <dgm:prSet presAssocID="{43CE10C3-20E9-407C-8F0A-95D1DA3F344D}" presName="negativeSpace" presStyleCnt="0"/>
      <dgm:spPr/>
    </dgm:pt>
    <dgm:pt modelId="{1BEFDF28-E10B-CC48-A0C1-BE5FB1E25D45}" type="pres">
      <dgm:prSet presAssocID="{43CE10C3-20E9-407C-8F0A-95D1DA3F344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104580B-4E8F-9B4F-BD45-0795A5D28259}" type="presOf" srcId="{0E432AF7-3E80-4F0C-90CC-2AE03074359C}" destId="{B5765EE9-736E-2B40-A740-4229D653672E}" srcOrd="1" destOrd="0" presId="urn:microsoft.com/office/officeart/2005/8/layout/list1"/>
    <dgm:cxn modelId="{1FEE9220-80E0-4DB9-8282-F536B7849C61}" srcId="{C95AF908-9B1F-4D64-AF63-7DA265F38BA9}" destId="{9F4A4BC3-7E38-4F9E-AF40-82BA410979AC}" srcOrd="1" destOrd="0" parTransId="{F8466665-7660-49D5-9435-4A603DB16F17}" sibTransId="{28C4DD16-5BD3-4183-9760-A48EEF847C23}"/>
    <dgm:cxn modelId="{FEFF572E-031C-7E42-B99E-BBCA8FA8C55D}" type="presOf" srcId="{0E432AF7-3E80-4F0C-90CC-2AE03074359C}" destId="{26883980-EE04-1E42-AED0-BD4A8CAAD9F9}" srcOrd="0" destOrd="0" presId="urn:microsoft.com/office/officeart/2005/8/layout/list1"/>
    <dgm:cxn modelId="{0F1FFB3A-76D6-0D45-A20A-C4EA0EC97D33}" type="presOf" srcId="{4EC25DA1-F68A-46B5-8280-D700E97604AA}" destId="{C3940A08-86B7-9A4D-9204-193821319524}" srcOrd="0" destOrd="0" presId="urn:microsoft.com/office/officeart/2005/8/layout/list1"/>
    <dgm:cxn modelId="{3E63E43D-BC79-4E31-96A2-B5C76186B8EB}" srcId="{C95AF908-9B1F-4D64-AF63-7DA265F38BA9}" destId="{4EC25DA1-F68A-46B5-8280-D700E97604AA}" srcOrd="4" destOrd="0" parTransId="{CE2FBB46-A554-42B5-A152-DC7D3F25F594}" sibTransId="{F5602C32-8F92-4398-8CBC-4195759EDAED}"/>
    <dgm:cxn modelId="{DEA1363E-FEDA-2941-8250-8C1C9D136D01}" type="presOf" srcId="{43CE10C3-20E9-407C-8F0A-95D1DA3F344D}" destId="{0B667192-0E4D-7142-8E25-3EB8F24CACCA}" srcOrd="0" destOrd="0" presId="urn:microsoft.com/office/officeart/2005/8/layout/list1"/>
    <dgm:cxn modelId="{71D04D3F-78DB-DA43-95A0-A2130EEBA384}" type="presOf" srcId="{9F4A4BC3-7E38-4F9E-AF40-82BA410979AC}" destId="{4A039754-7738-A141-9B4C-A3E98F9A9C69}" srcOrd="1" destOrd="0" presId="urn:microsoft.com/office/officeart/2005/8/layout/list1"/>
    <dgm:cxn modelId="{216E0C4E-8236-41B0-8DE9-59D68DC91F8A}" srcId="{C95AF908-9B1F-4D64-AF63-7DA265F38BA9}" destId="{43CE10C3-20E9-407C-8F0A-95D1DA3F344D}" srcOrd="5" destOrd="0" parTransId="{4601C6B9-7EA9-451A-B287-35E9D1BCDDCA}" sibTransId="{B290FA4C-F2FD-464F-ADB0-8A78666A3CE5}"/>
    <dgm:cxn modelId="{2286A051-901F-AD46-B31C-A12A731C4544}" type="presOf" srcId="{C31BEB01-E02C-4A9F-B9FF-0EC47711D113}" destId="{6BA21796-3630-0E40-BDE9-4803BEFB7CC2}" srcOrd="1" destOrd="0" presId="urn:microsoft.com/office/officeart/2005/8/layout/list1"/>
    <dgm:cxn modelId="{8C97B963-27F7-4A3E-B3FA-B70B2C3E47E8}" srcId="{C95AF908-9B1F-4D64-AF63-7DA265F38BA9}" destId="{0E432AF7-3E80-4F0C-90CC-2AE03074359C}" srcOrd="3" destOrd="0" parTransId="{BB0DAAEA-8B7A-4CAA-9605-8E2434C9907B}" sibTransId="{7575C7C8-49E4-464D-9F0C-65B3FB4CBC76}"/>
    <dgm:cxn modelId="{1510CC77-9C18-F644-BFBD-2B841CCA01EC}" type="presOf" srcId="{C95AF908-9B1F-4D64-AF63-7DA265F38BA9}" destId="{B91465CB-FA0B-E54E-8042-D36363CAFC74}" srcOrd="0" destOrd="0" presId="urn:microsoft.com/office/officeart/2005/8/layout/list1"/>
    <dgm:cxn modelId="{51AA1B86-D57E-664B-8ABB-718ED89413B1}" type="presOf" srcId="{BA7A9AC9-E8FF-4226-A5AD-88BFEA4E0E79}" destId="{8EA42D44-51A2-2541-9CF6-8332592C0FFF}" srcOrd="1" destOrd="0" presId="urn:microsoft.com/office/officeart/2005/8/layout/list1"/>
    <dgm:cxn modelId="{8E5E688C-A545-4F13-9376-4A3B71797606}" srcId="{C95AF908-9B1F-4D64-AF63-7DA265F38BA9}" destId="{C31BEB01-E02C-4A9F-B9FF-0EC47711D113}" srcOrd="2" destOrd="0" parTransId="{8FDF4654-5EAF-4CD4-970A-6CE426BBA243}" sibTransId="{5F89D091-569E-472A-958C-E368C8F861FB}"/>
    <dgm:cxn modelId="{EE6ED09B-56C1-2646-8310-3A7C578CE805}" type="presOf" srcId="{43CE10C3-20E9-407C-8F0A-95D1DA3F344D}" destId="{8857F2C5-9ECE-324F-8F34-5C298A4F8CDB}" srcOrd="1" destOrd="0" presId="urn:microsoft.com/office/officeart/2005/8/layout/list1"/>
    <dgm:cxn modelId="{375672A6-2368-0F4B-A9DF-F2FD6CA90B9A}" type="presOf" srcId="{BA7A9AC9-E8FF-4226-A5AD-88BFEA4E0E79}" destId="{BA8EA333-305D-0347-ADD9-B27524B4A443}" srcOrd="0" destOrd="0" presId="urn:microsoft.com/office/officeart/2005/8/layout/list1"/>
    <dgm:cxn modelId="{1D04DAA7-92E5-1546-B034-8995606EB4A8}" type="presOf" srcId="{4EC25DA1-F68A-46B5-8280-D700E97604AA}" destId="{7B419387-5038-6340-AB15-7B1A81E588A1}" srcOrd="1" destOrd="0" presId="urn:microsoft.com/office/officeart/2005/8/layout/list1"/>
    <dgm:cxn modelId="{51E982C9-40FF-884F-A82B-AA43F3FC6E2E}" type="presOf" srcId="{C31BEB01-E02C-4A9F-B9FF-0EC47711D113}" destId="{ECAA4DC7-6B37-EA4E-BE11-70CC887981FD}" srcOrd="0" destOrd="0" presId="urn:microsoft.com/office/officeart/2005/8/layout/list1"/>
    <dgm:cxn modelId="{B00A94F6-5D41-954C-A78B-F9026660E8EF}" type="presOf" srcId="{9F4A4BC3-7E38-4F9E-AF40-82BA410979AC}" destId="{8B605357-EAB9-FF43-B814-C251A0922061}" srcOrd="0" destOrd="0" presId="urn:microsoft.com/office/officeart/2005/8/layout/list1"/>
    <dgm:cxn modelId="{778C40F9-F3C2-4A32-BF79-FD0B10B5A102}" srcId="{C95AF908-9B1F-4D64-AF63-7DA265F38BA9}" destId="{BA7A9AC9-E8FF-4226-A5AD-88BFEA4E0E79}" srcOrd="0" destOrd="0" parTransId="{A4DD42B8-41DE-4C38-BC4E-0B951DC71292}" sibTransId="{31FA15A7-43D1-4807-93BF-C40949E4C2B6}"/>
    <dgm:cxn modelId="{3FACFB87-5AA1-0141-AAF9-FCFD4DB73751}" type="presParOf" srcId="{B91465CB-FA0B-E54E-8042-D36363CAFC74}" destId="{10866A85-E3FD-DC45-B2C7-BF3883D5D30A}" srcOrd="0" destOrd="0" presId="urn:microsoft.com/office/officeart/2005/8/layout/list1"/>
    <dgm:cxn modelId="{78A8250B-0FE5-4A45-98EC-6533DC513343}" type="presParOf" srcId="{10866A85-E3FD-DC45-B2C7-BF3883D5D30A}" destId="{BA8EA333-305D-0347-ADD9-B27524B4A443}" srcOrd="0" destOrd="0" presId="urn:microsoft.com/office/officeart/2005/8/layout/list1"/>
    <dgm:cxn modelId="{B018803E-D66E-034F-B02D-DA9A39C008A2}" type="presParOf" srcId="{10866A85-E3FD-DC45-B2C7-BF3883D5D30A}" destId="{8EA42D44-51A2-2541-9CF6-8332592C0FFF}" srcOrd="1" destOrd="0" presId="urn:microsoft.com/office/officeart/2005/8/layout/list1"/>
    <dgm:cxn modelId="{9D2A89BD-C317-7944-9BB6-D0237BF4EF66}" type="presParOf" srcId="{B91465CB-FA0B-E54E-8042-D36363CAFC74}" destId="{D69645F8-2C0F-F34D-AD38-A97687DD7C64}" srcOrd="1" destOrd="0" presId="urn:microsoft.com/office/officeart/2005/8/layout/list1"/>
    <dgm:cxn modelId="{2CD86E05-F680-874E-AE8F-74F58B88D34D}" type="presParOf" srcId="{B91465CB-FA0B-E54E-8042-D36363CAFC74}" destId="{54EE42B7-D9A4-6744-B495-0F9C3CD396B2}" srcOrd="2" destOrd="0" presId="urn:microsoft.com/office/officeart/2005/8/layout/list1"/>
    <dgm:cxn modelId="{7ABB8CC4-2E67-2142-9DE4-7234F82F26E4}" type="presParOf" srcId="{B91465CB-FA0B-E54E-8042-D36363CAFC74}" destId="{99B9DA4C-940A-C541-AC41-2E91BAEC7D63}" srcOrd="3" destOrd="0" presId="urn:microsoft.com/office/officeart/2005/8/layout/list1"/>
    <dgm:cxn modelId="{53F447D3-85C1-4748-9D08-ACE41FF3CACE}" type="presParOf" srcId="{B91465CB-FA0B-E54E-8042-D36363CAFC74}" destId="{591C8968-7FDA-A341-8DD0-B159CBDB9F5C}" srcOrd="4" destOrd="0" presId="urn:microsoft.com/office/officeart/2005/8/layout/list1"/>
    <dgm:cxn modelId="{1953232D-06CE-894C-8E03-543491BB9212}" type="presParOf" srcId="{591C8968-7FDA-A341-8DD0-B159CBDB9F5C}" destId="{8B605357-EAB9-FF43-B814-C251A0922061}" srcOrd="0" destOrd="0" presId="urn:microsoft.com/office/officeart/2005/8/layout/list1"/>
    <dgm:cxn modelId="{A90741A0-7145-054C-BEA5-FAAA892E3DDE}" type="presParOf" srcId="{591C8968-7FDA-A341-8DD0-B159CBDB9F5C}" destId="{4A039754-7738-A141-9B4C-A3E98F9A9C69}" srcOrd="1" destOrd="0" presId="urn:microsoft.com/office/officeart/2005/8/layout/list1"/>
    <dgm:cxn modelId="{4325388D-1AF1-6A45-847B-D09238FEA3DF}" type="presParOf" srcId="{B91465CB-FA0B-E54E-8042-D36363CAFC74}" destId="{26CBEC69-482D-E34C-8966-4C8CB29E5521}" srcOrd="5" destOrd="0" presId="urn:microsoft.com/office/officeart/2005/8/layout/list1"/>
    <dgm:cxn modelId="{5688B013-7C51-2745-B81C-CFB89638E6D0}" type="presParOf" srcId="{B91465CB-FA0B-E54E-8042-D36363CAFC74}" destId="{125C4382-760F-4C4C-8CA6-AEE8661174B3}" srcOrd="6" destOrd="0" presId="urn:microsoft.com/office/officeart/2005/8/layout/list1"/>
    <dgm:cxn modelId="{960690F7-0F55-8D47-8D4F-60BB80197BF3}" type="presParOf" srcId="{B91465CB-FA0B-E54E-8042-D36363CAFC74}" destId="{FE1DED0F-CB21-6D44-A5E4-A69FBC21A6CE}" srcOrd="7" destOrd="0" presId="urn:microsoft.com/office/officeart/2005/8/layout/list1"/>
    <dgm:cxn modelId="{4642C276-BDBF-6546-9AC7-F3B5AC5A5DB9}" type="presParOf" srcId="{B91465CB-FA0B-E54E-8042-D36363CAFC74}" destId="{D943B98E-153A-0345-BC80-95D2A6F96CEC}" srcOrd="8" destOrd="0" presId="urn:microsoft.com/office/officeart/2005/8/layout/list1"/>
    <dgm:cxn modelId="{7092494F-DB4D-594B-A586-B215BA312FCC}" type="presParOf" srcId="{D943B98E-153A-0345-BC80-95D2A6F96CEC}" destId="{ECAA4DC7-6B37-EA4E-BE11-70CC887981FD}" srcOrd="0" destOrd="0" presId="urn:microsoft.com/office/officeart/2005/8/layout/list1"/>
    <dgm:cxn modelId="{2B1AA822-839B-8D4D-B79F-44B16B012762}" type="presParOf" srcId="{D943B98E-153A-0345-BC80-95D2A6F96CEC}" destId="{6BA21796-3630-0E40-BDE9-4803BEFB7CC2}" srcOrd="1" destOrd="0" presId="urn:microsoft.com/office/officeart/2005/8/layout/list1"/>
    <dgm:cxn modelId="{79BEE68C-EC82-E34C-A271-EE65D2054CEF}" type="presParOf" srcId="{B91465CB-FA0B-E54E-8042-D36363CAFC74}" destId="{311CEFED-F695-2648-859F-A47055AD3623}" srcOrd="9" destOrd="0" presId="urn:microsoft.com/office/officeart/2005/8/layout/list1"/>
    <dgm:cxn modelId="{20FD3FDE-1B23-AB49-96D6-5D9386D0F6DE}" type="presParOf" srcId="{B91465CB-FA0B-E54E-8042-D36363CAFC74}" destId="{0FA4891C-95C9-654B-95D7-0DA8E17AEECC}" srcOrd="10" destOrd="0" presId="urn:microsoft.com/office/officeart/2005/8/layout/list1"/>
    <dgm:cxn modelId="{EBCF5A6B-66EE-9E40-9A00-2F006A588890}" type="presParOf" srcId="{B91465CB-FA0B-E54E-8042-D36363CAFC74}" destId="{81A00ADE-C69F-6543-830D-E5C420D930D4}" srcOrd="11" destOrd="0" presId="urn:microsoft.com/office/officeart/2005/8/layout/list1"/>
    <dgm:cxn modelId="{2DBF4984-27B5-6344-AEA9-FDF4ADD3AB92}" type="presParOf" srcId="{B91465CB-FA0B-E54E-8042-D36363CAFC74}" destId="{230B79B0-82B1-4746-BBA3-2CAD35B07DEE}" srcOrd="12" destOrd="0" presId="urn:microsoft.com/office/officeart/2005/8/layout/list1"/>
    <dgm:cxn modelId="{D3B7D70F-8221-5747-991C-F0D407ECBAEB}" type="presParOf" srcId="{230B79B0-82B1-4746-BBA3-2CAD35B07DEE}" destId="{26883980-EE04-1E42-AED0-BD4A8CAAD9F9}" srcOrd="0" destOrd="0" presId="urn:microsoft.com/office/officeart/2005/8/layout/list1"/>
    <dgm:cxn modelId="{8527A80F-536E-2C4E-BE5F-2C1564B8A1AF}" type="presParOf" srcId="{230B79B0-82B1-4746-BBA3-2CAD35B07DEE}" destId="{B5765EE9-736E-2B40-A740-4229D653672E}" srcOrd="1" destOrd="0" presId="urn:microsoft.com/office/officeart/2005/8/layout/list1"/>
    <dgm:cxn modelId="{84CFEE3D-5074-FE43-9F9E-ACF96E406748}" type="presParOf" srcId="{B91465CB-FA0B-E54E-8042-D36363CAFC74}" destId="{D804144F-B404-F34B-8CE1-818EBBA32311}" srcOrd="13" destOrd="0" presId="urn:microsoft.com/office/officeart/2005/8/layout/list1"/>
    <dgm:cxn modelId="{DD6D0F9D-9649-2041-98C3-918CBA1A5D68}" type="presParOf" srcId="{B91465CB-FA0B-E54E-8042-D36363CAFC74}" destId="{2015556B-A2A0-B34D-A74A-408DA2197689}" srcOrd="14" destOrd="0" presId="urn:microsoft.com/office/officeart/2005/8/layout/list1"/>
    <dgm:cxn modelId="{B97318D4-357C-A443-B830-0430DFB56CF3}" type="presParOf" srcId="{B91465CB-FA0B-E54E-8042-D36363CAFC74}" destId="{8FB3E91E-CF40-AA43-BDDA-1B53D086498A}" srcOrd="15" destOrd="0" presId="urn:microsoft.com/office/officeart/2005/8/layout/list1"/>
    <dgm:cxn modelId="{D8744BF7-DF34-264C-9E0A-5197D2B1E86B}" type="presParOf" srcId="{B91465CB-FA0B-E54E-8042-D36363CAFC74}" destId="{DB0CE9D2-2184-8F43-BA24-6E2A059CC8CF}" srcOrd="16" destOrd="0" presId="urn:microsoft.com/office/officeart/2005/8/layout/list1"/>
    <dgm:cxn modelId="{C630EB3E-0BA6-7949-B922-BD6FC0197647}" type="presParOf" srcId="{DB0CE9D2-2184-8F43-BA24-6E2A059CC8CF}" destId="{C3940A08-86B7-9A4D-9204-193821319524}" srcOrd="0" destOrd="0" presId="urn:microsoft.com/office/officeart/2005/8/layout/list1"/>
    <dgm:cxn modelId="{6F08622A-5FFE-084D-AEDF-6F3025318D1D}" type="presParOf" srcId="{DB0CE9D2-2184-8F43-BA24-6E2A059CC8CF}" destId="{7B419387-5038-6340-AB15-7B1A81E588A1}" srcOrd="1" destOrd="0" presId="urn:microsoft.com/office/officeart/2005/8/layout/list1"/>
    <dgm:cxn modelId="{797296CE-DD75-B248-89C4-7937ADC6E538}" type="presParOf" srcId="{B91465CB-FA0B-E54E-8042-D36363CAFC74}" destId="{A2148A00-74C4-CE4D-9F01-C10758228221}" srcOrd="17" destOrd="0" presId="urn:microsoft.com/office/officeart/2005/8/layout/list1"/>
    <dgm:cxn modelId="{AD28A0AF-9600-454B-810B-4BCB33BEB79B}" type="presParOf" srcId="{B91465CB-FA0B-E54E-8042-D36363CAFC74}" destId="{FB685104-E18F-7C42-9AF7-7FDB27A45F13}" srcOrd="18" destOrd="0" presId="urn:microsoft.com/office/officeart/2005/8/layout/list1"/>
    <dgm:cxn modelId="{8F8B0E70-7200-554C-81AA-D07A12FE3403}" type="presParOf" srcId="{B91465CB-FA0B-E54E-8042-D36363CAFC74}" destId="{8A882350-2088-674A-9CF1-B2248FD90979}" srcOrd="19" destOrd="0" presId="urn:microsoft.com/office/officeart/2005/8/layout/list1"/>
    <dgm:cxn modelId="{200E0796-4DC9-DA46-BFE2-8EB273C6052B}" type="presParOf" srcId="{B91465CB-FA0B-E54E-8042-D36363CAFC74}" destId="{C28625F5-86FF-C74A-8727-4274AC56C488}" srcOrd="20" destOrd="0" presId="urn:microsoft.com/office/officeart/2005/8/layout/list1"/>
    <dgm:cxn modelId="{012640D3-6761-6A45-BD91-CCA0BB992B80}" type="presParOf" srcId="{C28625F5-86FF-C74A-8727-4274AC56C488}" destId="{0B667192-0E4D-7142-8E25-3EB8F24CACCA}" srcOrd="0" destOrd="0" presId="urn:microsoft.com/office/officeart/2005/8/layout/list1"/>
    <dgm:cxn modelId="{665A3A5B-B44A-8444-893E-C2983F66B12F}" type="presParOf" srcId="{C28625F5-86FF-C74A-8727-4274AC56C488}" destId="{8857F2C5-9ECE-324F-8F34-5C298A4F8CDB}" srcOrd="1" destOrd="0" presId="urn:microsoft.com/office/officeart/2005/8/layout/list1"/>
    <dgm:cxn modelId="{84D24242-6147-5342-BFE4-46A6F7198FAE}" type="presParOf" srcId="{B91465CB-FA0B-E54E-8042-D36363CAFC74}" destId="{40CEB9DB-C45A-C24A-B81B-472B904972FE}" srcOrd="21" destOrd="0" presId="urn:microsoft.com/office/officeart/2005/8/layout/list1"/>
    <dgm:cxn modelId="{DBDA0D10-FBF6-2E43-A6BC-A3E931C4C46D}" type="presParOf" srcId="{B91465CB-FA0B-E54E-8042-D36363CAFC74}" destId="{1BEFDF28-E10B-CC48-A0C1-BE5FB1E25D4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46C5F-F18D-4505-8646-3FE34BC1F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E418FC-AE60-45B0-94FF-7CD21CA53C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baseline="0" dirty="0"/>
            <a:t>Build a model to predict which companies will go bankrupt within a given forecasting period</a:t>
          </a:r>
          <a:endParaRPr lang="en-US" sz="2000" dirty="0"/>
        </a:p>
      </dgm:t>
    </dgm:pt>
    <dgm:pt modelId="{9FC0A372-C230-4686-9C0F-6014A011EF36}" type="parTrans" cxnId="{7475CB96-A923-4071-9D89-099836C809FB}">
      <dgm:prSet/>
      <dgm:spPr/>
      <dgm:t>
        <a:bodyPr/>
        <a:lstStyle/>
        <a:p>
          <a:endParaRPr lang="en-US"/>
        </a:p>
      </dgm:t>
    </dgm:pt>
    <dgm:pt modelId="{0EC931A1-C1D2-45BB-B4FB-64E812E4F893}" type="sibTrans" cxnId="{7475CB96-A923-4071-9D89-099836C809FB}">
      <dgm:prSet/>
      <dgm:spPr/>
      <dgm:t>
        <a:bodyPr/>
        <a:lstStyle/>
        <a:p>
          <a:endParaRPr lang="en-US"/>
        </a:p>
      </dgm:t>
    </dgm:pt>
    <dgm:pt modelId="{BD7FEC9F-2C35-446C-AE2C-7CA9CE374D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Find the most important factors in determining the outcome of a company</a:t>
          </a:r>
          <a:endParaRPr lang="en-US" dirty="0"/>
        </a:p>
      </dgm:t>
    </dgm:pt>
    <dgm:pt modelId="{68EEF018-6D53-4E05-B927-B410748079C4}" type="parTrans" cxnId="{B65DF0B8-B6BD-4309-AF4F-FE317021803E}">
      <dgm:prSet/>
      <dgm:spPr/>
      <dgm:t>
        <a:bodyPr/>
        <a:lstStyle/>
        <a:p>
          <a:endParaRPr lang="en-US"/>
        </a:p>
      </dgm:t>
    </dgm:pt>
    <dgm:pt modelId="{81D988B2-EDF6-48B8-9D95-112C01C7DAA2}" type="sibTrans" cxnId="{B65DF0B8-B6BD-4309-AF4F-FE317021803E}">
      <dgm:prSet/>
      <dgm:spPr/>
      <dgm:t>
        <a:bodyPr/>
        <a:lstStyle/>
        <a:p>
          <a:endParaRPr lang="en-US"/>
        </a:p>
      </dgm:t>
    </dgm:pt>
    <dgm:pt modelId="{B21CC61C-1C5F-42CF-A427-054D6CEF5C43}" type="pres">
      <dgm:prSet presAssocID="{71346C5F-F18D-4505-8646-3FE34BC1FFEE}" presName="root" presStyleCnt="0">
        <dgm:presLayoutVars>
          <dgm:dir/>
          <dgm:resizeHandles val="exact"/>
        </dgm:presLayoutVars>
      </dgm:prSet>
      <dgm:spPr/>
    </dgm:pt>
    <dgm:pt modelId="{4A478DC9-523B-4458-BCF6-0E0E7677AA69}" type="pres">
      <dgm:prSet presAssocID="{98E418FC-AE60-45B0-94FF-7CD21CA53C43}" presName="compNode" presStyleCnt="0"/>
      <dgm:spPr/>
    </dgm:pt>
    <dgm:pt modelId="{1031769C-F3C2-4A5E-9152-8A39E4F214B8}" type="pres">
      <dgm:prSet presAssocID="{98E418FC-AE60-45B0-94FF-7CD21CA53C43}" presName="bgRect" presStyleLbl="bgShp" presStyleIdx="0" presStyleCnt="2"/>
      <dgm:spPr/>
    </dgm:pt>
    <dgm:pt modelId="{67DC1F65-7B40-4079-B0A9-6821D39C8FBE}" type="pres">
      <dgm:prSet presAssocID="{98E418FC-AE60-45B0-94FF-7CD21CA53C43}" presName="iconRect" presStyleLbl="node1" presStyleIdx="0" presStyleCnt="2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 with solid fill"/>
        </a:ext>
      </dgm:extLst>
    </dgm:pt>
    <dgm:pt modelId="{60B3BCB0-B3C8-4059-A92C-68DC7F6566F4}" type="pres">
      <dgm:prSet presAssocID="{98E418FC-AE60-45B0-94FF-7CD21CA53C43}" presName="spaceRect" presStyleCnt="0"/>
      <dgm:spPr/>
    </dgm:pt>
    <dgm:pt modelId="{9FBD8ADC-5240-48A7-A6C7-E6446219DF28}" type="pres">
      <dgm:prSet presAssocID="{98E418FC-AE60-45B0-94FF-7CD21CA53C43}" presName="parTx" presStyleLbl="revTx" presStyleIdx="0" presStyleCnt="2">
        <dgm:presLayoutVars>
          <dgm:chMax val="0"/>
          <dgm:chPref val="0"/>
        </dgm:presLayoutVars>
      </dgm:prSet>
      <dgm:spPr/>
    </dgm:pt>
    <dgm:pt modelId="{3E026C39-009B-4BFF-89A5-F536A7D0D1C5}" type="pres">
      <dgm:prSet presAssocID="{0EC931A1-C1D2-45BB-B4FB-64E812E4F893}" presName="sibTrans" presStyleCnt="0"/>
      <dgm:spPr/>
    </dgm:pt>
    <dgm:pt modelId="{C975F976-1536-4BAE-ADBB-3FFB98A14573}" type="pres">
      <dgm:prSet presAssocID="{BD7FEC9F-2C35-446C-AE2C-7CA9CE374DC6}" presName="compNode" presStyleCnt="0"/>
      <dgm:spPr/>
    </dgm:pt>
    <dgm:pt modelId="{6BC07785-9012-4853-9EEA-D6BBA5B96B38}" type="pres">
      <dgm:prSet presAssocID="{BD7FEC9F-2C35-446C-AE2C-7CA9CE374DC6}" presName="bgRect" presStyleLbl="bgShp" presStyleIdx="1" presStyleCnt="2"/>
      <dgm:spPr/>
    </dgm:pt>
    <dgm:pt modelId="{41C52F0F-DCF6-41DB-AD94-5DF4FA6A3233}" type="pres">
      <dgm:prSet presAssocID="{BD7FEC9F-2C35-446C-AE2C-7CA9CE374D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00B3404-7B18-45B1-9047-73B9A2E2484C}" type="pres">
      <dgm:prSet presAssocID="{BD7FEC9F-2C35-446C-AE2C-7CA9CE374DC6}" presName="spaceRect" presStyleCnt="0"/>
      <dgm:spPr/>
    </dgm:pt>
    <dgm:pt modelId="{E8C97FBC-4F81-4093-A8E1-9F8D0676172B}" type="pres">
      <dgm:prSet presAssocID="{BD7FEC9F-2C35-446C-AE2C-7CA9CE374D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A86DB53-C4A4-4E86-9B31-1CAB36EDD3C9}" type="presOf" srcId="{71346C5F-F18D-4505-8646-3FE34BC1FFEE}" destId="{B21CC61C-1C5F-42CF-A427-054D6CEF5C43}" srcOrd="0" destOrd="0" presId="urn:microsoft.com/office/officeart/2018/2/layout/IconVerticalSolidList"/>
    <dgm:cxn modelId="{7475CB96-A923-4071-9D89-099836C809FB}" srcId="{71346C5F-F18D-4505-8646-3FE34BC1FFEE}" destId="{98E418FC-AE60-45B0-94FF-7CD21CA53C43}" srcOrd="0" destOrd="0" parTransId="{9FC0A372-C230-4686-9C0F-6014A011EF36}" sibTransId="{0EC931A1-C1D2-45BB-B4FB-64E812E4F893}"/>
    <dgm:cxn modelId="{D7AAB4A2-5B72-409A-B0EF-BA11B006C2F9}" type="presOf" srcId="{98E418FC-AE60-45B0-94FF-7CD21CA53C43}" destId="{9FBD8ADC-5240-48A7-A6C7-E6446219DF28}" srcOrd="0" destOrd="0" presId="urn:microsoft.com/office/officeart/2018/2/layout/IconVerticalSolidList"/>
    <dgm:cxn modelId="{B65DF0B8-B6BD-4309-AF4F-FE317021803E}" srcId="{71346C5F-F18D-4505-8646-3FE34BC1FFEE}" destId="{BD7FEC9F-2C35-446C-AE2C-7CA9CE374DC6}" srcOrd="1" destOrd="0" parTransId="{68EEF018-6D53-4E05-B927-B410748079C4}" sibTransId="{81D988B2-EDF6-48B8-9D95-112C01C7DAA2}"/>
    <dgm:cxn modelId="{B2672DC8-35F3-411E-80A5-EFACF17AD5A0}" type="presOf" srcId="{BD7FEC9F-2C35-446C-AE2C-7CA9CE374DC6}" destId="{E8C97FBC-4F81-4093-A8E1-9F8D0676172B}" srcOrd="0" destOrd="0" presId="urn:microsoft.com/office/officeart/2018/2/layout/IconVerticalSolidList"/>
    <dgm:cxn modelId="{11B845D5-31B2-4E50-92B7-905B29DEE9FA}" type="presParOf" srcId="{B21CC61C-1C5F-42CF-A427-054D6CEF5C43}" destId="{4A478DC9-523B-4458-BCF6-0E0E7677AA69}" srcOrd="0" destOrd="0" presId="urn:microsoft.com/office/officeart/2018/2/layout/IconVerticalSolidList"/>
    <dgm:cxn modelId="{286E6870-E5BA-4EF8-A930-D1067D5E35F8}" type="presParOf" srcId="{4A478DC9-523B-4458-BCF6-0E0E7677AA69}" destId="{1031769C-F3C2-4A5E-9152-8A39E4F214B8}" srcOrd="0" destOrd="0" presId="urn:microsoft.com/office/officeart/2018/2/layout/IconVerticalSolidList"/>
    <dgm:cxn modelId="{3795745B-8796-4FFC-8CCE-9026976EDCD6}" type="presParOf" srcId="{4A478DC9-523B-4458-BCF6-0E0E7677AA69}" destId="{67DC1F65-7B40-4079-B0A9-6821D39C8FBE}" srcOrd="1" destOrd="0" presId="urn:microsoft.com/office/officeart/2018/2/layout/IconVerticalSolidList"/>
    <dgm:cxn modelId="{16DA5B0D-0EB1-4235-8AA8-39D45E31F05C}" type="presParOf" srcId="{4A478DC9-523B-4458-BCF6-0E0E7677AA69}" destId="{60B3BCB0-B3C8-4059-A92C-68DC7F6566F4}" srcOrd="2" destOrd="0" presId="urn:microsoft.com/office/officeart/2018/2/layout/IconVerticalSolidList"/>
    <dgm:cxn modelId="{BDF77BE1-8254-45F3-AA20-FB1E2E8C35A0}" type="presParOf" srcId="{4A478DC9-523B-4458-BCF6-0E0E7677AA69}" destId="{9FBD8ADC-5240-48A7-A6C7-E6446219DF28}" srcOrd="3" destOrd="0" presId="urn:microsoft.com/office/officeart/2018/2/layout/IconVerticalSolidList"/>
    <dgm:cxn modelId="{10B7C7D7-0736-4DA3-9EBA-9EA4288FE598}" type="presParOf" srcId="{B21CC61C-1C5F-42CF-A427-054D6CEF5C43}" destId="{3E026C39-009B-4BFF-89A5-F536A7D0D1C5}" srcOrd="1" destOrd="0" presId="urn:microsoft.com/office/officeart/2018/2/layout/IconVerticalSolidList"/>
    <dgm:cxn modelId="{DCEE61E1-C64E-4473-B291-960814027BDE}" type="presParOf" srcId="{B21CC61C-1C5F-42CF-A427-054D6CEF5C43}" destId="{C975F976-1536-4BAE-ADBB-3FFB98A14573}" srcOrd="2" destOrd="0" presId="urn:microsoft.com/office/officeart/2018/2/layout/IconVerticalSolidList"/>
    <dgm:cxn modelId="{2A904CCD-7B0E-4554-80FE-E5FAEF21E174}" type="presParOf" srcId="{C975F976-1536-4BAE-ADBB-3FFB98A14573}" destId="{6BC07785-9012-4853-9EEA-D6BBA5B96B38}" srcOrd="0" destOrd="0" presId="urn:microsoft.com/office/officeart/2018/2/layout/IconVerticalSolidList"/>
    <dgm:cxn modelId="{091B3E7A-F4EA-474D-9623-1B030D6D849B}" type="presParOf" srcId="{C975F976-1536-4BAE-ADBB-3FFB98A14573}" destId="{41C52F0F-DCF6-41DB-AD94-5DF4FA6A3233}" srcOrd="1" destOrd="0" presId="urn:microsoft.com/office/officeart/2018/2/layout/IconVerticalSolidList"/>
    <dgm:cxn modelId="{41FFF511-27B7-441E-A823-7A4BEA619A30}" type="presParOf" srcId="{C975F976-1536-4BAE-ADBB-3FFB98A14573}" destId="{800B3404-7B18-45B1-9047-73B9A2E2484C}" srcOrd="2" destOrd="0" presId="urn:microsoft.com/office/officeart/2018/2/layout/IconVerticalSolidList"/>
    <dgm:cxn modelId="{EA8856BA-43C6-472E-8350-09BE2AB7D840}" type="presParOf" srcId="{C975F976-1536-4BAE-ADBB-3FFB98A14573}" destId="{E8C97FBC-4F81-4093-A8E1-9F8D067617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5C20B5-3E61-4C1A-B896-BDEE937811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DDDB9A-DFE4-440C-98E0-FE80E4C7E8D8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0" baseline="0" dirty="0">
              <a:solidFill>
                <a:schemeClr val="tx1"/>
              </a:solidFill>
            </a:rPr>
            <a:t>Five datasets, one for each year in the forecasting period</a:t>
          </a:r>
          <a:endParaRPr lang="en-US" dirty="0">
            <a:solidFill>
              <a:schemeClr val="tx1"/>
            </a:solidFill>
          </a:endParaRPr>
        </a:p>
      </dgm:t>
    </dgm:pt>
    <dgm:pt modelId="{9DBA8349-EA16-41A2-914E-0786A095B29B}" type="parTrans" cxnId="{A6149D59-2884-4381-883A-FA00CD783318}">
      <dgm:prSet/>
      <dgm:spPr/>
      <dgm:t>
        <a:bodyPr/>
        <a:lstStyle/>
        <a:p>
          <a:endParaRPr lang="en-US"/>
        </a:p>
      </dgm:t>
    </dgm:pt>
    <dgm:pt modelId="{597393BE-9DB4-4676-948F-99B8AB1F7A8C}" type="sibTrans" cxnId="{A6149D59-2884-4381-883A-FA00CD783318}">
      <dgm:prSet/>
      <dgm:spPr/>
      <dgm:t>
        <a:bodyPr/>
        <a:lstStyle/>
        <a:p>
          <a:endParaRPr lang="en-US"/>
        </a:p>
      </dgm:t>
    </dgm:pt>
    <dgm:pt modelId="{F5E6C708-E501-4FEE-B3C5-C08D7FED09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0" baseline="0" dirty="0">
              <a:solidFill>
                <a:schemeClr val="tx1"/>
              </a:solidFill>
            </a:rPr>
            <a:t>43,405 companies total</a:t>
          </a:r>
          <a:endParaRPr lang="en-US" dirty="0">
            <a:solidFill>
              <a:schemeClr val="tx1"/>
            </a:solidFill>
          </a:endParaRPr>
        </a:p>
      </dgm:t>
    </dgm:pt>
    <dgm:pt modelId="{A414D54B-85CE-46EB-A6B9-B4109FA5F8CE}" type="parTrans" cxnId="{0B7E273A-6F99-4AFB-8EF0-470FBBEA29CE}">
      <dgm:prSet/>
      <dgm:spPr/>
      <dgm:t>
        <a:bodyPr/>
        <a:lstStyle/>
        <a:p>
          <a:endParaRPr lang="en-US"/>
        </a:p>
      </dgm:t>
    </dgm:pt>
    <dgm:pt modelId="{78562BE0-67FD-4062-B90C-C5CCBFCFB8D8}" type="sibTrans" cxnId="{0B7E273A-6F99-4AFB-8EF0-470FBBEA29CE}">
      <dgm:prSet/>
      <dgm:spPr/>
      <dgm:t>
        <a:bodyPr/>
        <a:lstStyle/>
        <a:p>
          <a:endParaRPr lang="en-US"/>
        </a:p>
      </dgm:t>
    </dgm:pt>
    <dgm:pt modelId="{97FE36F2-110C-49AA-8700-F2472C3E7D9E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 baseline="0" dirty="0">
              <a:solidFill>
                <a:schemeClr val="tx1"/>
              </a:solidFill>
            </a:rPr>
            <a:t>64 predictors, all financial ratios</a:t>
          </a:r>
          <a:endParaRPr lang="en-US" dirty="0">
            <a:solidFill>
              <a:schemeClr val="tx1"/>
            </a:solidFill>
          </a:endParaRPr>
        </a:p>
      </dgm:t>
    </dgm:pt>
    <dgm:pt modelId="{8809C317-31AF-496F-B23E-63C739167502}" type="parTrans" cxnId="{522805A7-2923-4DAB-BD97-CFFA1F22495C}">
      <dgm:prSet/>
      <dgm:spPr/>
      <dgm:t>
        <a:bodyPr/>
        <a:lstStyle/>
        <a:p>
          <a:endParaRPr lang="en-US"/>
        </a:p>
      </dgm:t>
    </dgm:pt>
    <dgm:pt modelId="{AF8D4F7D-F976-4C79-B307-A380838EFCD1}" type="sibTrans" cxnId="{522805A7-2923-4DAB-BD97-CFFA1F22495C}">
      <dgm:prSet/>
      <dgm:spPr/>
      <dgm:t>
        <a:bodyPr/>
        <a:lstStyle/>
        <a:p>
          <a:endParaRPr lang="en-US"/>
        </a:p>
      </dgm:t>
    </dgm:pt>
    <dgm:pt modelId="{5491774A-4424-43E4-A0A8-7CC64BEDFFC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baseline="0" dirty="0">
              <a:solidFill>
                <a:schemeClr val="tx1"/>
              </a:solidFill>
            </a:rPr>
            <a:t>Response: whether the company went bankrupt</a:t>
          </a:r>
          <a:endParaRPr lang="en-US" dirty="0">
            <a:solidFill>
              <a:schemeClr val="tx1"/>
            </a:solidFill>
          </a:endParaRPr>
        </a:p>
      </dgm:t>
    </dgm:pt>
    <dgm:pt modelId="{00B0FAF9-0014-43AC-843B-0D21A14C92C8}" type="parTrans" cxnId="{7AE49CC6-CA2F-4794-94A5-4940368A22B0}">
      <dgm:prSet/>
      <dgm:spPr/>
      <dgm:t>
        <a:bodyPr/>
        <a:lstStyle/>
        <a:p>
          <a:endParaRPr lang="en-US"/>
        </a:p>
      </dgm:t>
    </dgm:pt>
    <dgm:pt modelId="{18291D4F-1643-4AF4-B261-A4C9865460C9}" type="sibTrans" cxnId="{7AE49CC6-CA2F-4794-94A5-4940368A22B0}">
      <dgm:prSet/>
      <dgm:spPr/>
      <dgm:t>
        <a:bodyPr/>
        <a:lstStyle/>
        <a:p>
          <a:endParaRPr lang="en-US"/>
        </a:p>
      </dgm:t>
    </dgm:pt>
    <dgm:pt modelId="{36BA7267-EB5C-B24C-86BB-EB7EE8C17A6F}" type="pres">
      <dgm:prSet presAssocID="{B55C20B5-3E61-4C1A-B896-BDEE93781152}" presName="linear" presStyleCnt="0">
        <dgm:presLayoutVars>
          <dgm:animLvl val="lvl"/>
          <dgm:resizeHandles val="exact"/>
        </dgm:presLayoutVars>
      </dgm:prSet>
      <dgm:spPr/>
    </dgm:pt>
    <dgm:pt modelId="{D2AB8D2C-3CB3-DB45-8255-ECE0C8129AF8}" type="pres">
      <dgm:prSet presAssocID="{B1DDDB9A-DFE4-440C-98E0-FE80E4C7E8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FBC7ED-78C0-7C45-9784-70A9F72A4462}" type="pres">
      <dgm:prSet presAssocID="{597393BE-9DB4-4676-948F-99B8AB1F7A8C}" presName="spacer" presStyleCnt="0"/>
      <dgm:spPr/>
    </dgm:pt>
    <dgm:pt modelId="{9CFF5484-3C68-0B44-9ADD-5757299678C5}" type="pres">
      <dgm:prSet presAssocID="{F5E6C708-E501-4FEE-B3C5-C08D7FED09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97BA1A-CC94-F944-9F04-484ED5097547}" type="pres">
      <dgm:prSet presAssocID="{78562BE0-67FD-4062-B90C-C5CCBFCFB8D8}" presName="spacer" presStyleCnt="0"/>
      <dgm:spPr/>
    </dgm:pt>
    <dgm:pt modelId="{F1876520-C4B4-B846-8939-D53984EB9E30}" type="pres">
      <dgm:prSet presAssocID="{97FE36F2-110C-49AA-8700-F2472C3E7D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607E0-66F2-CA46-A672-4CC19A99EEE4}" type="pres">
      <dgm:prSet presAssocID="{AF8D4F7D-F976-4C79-B307-A380838EFCD1}" presName="spacer" presStyleCnt="0"/>
      <dgm:spPr/>
    </dgm:pt>
    <dgm:pt modelId="{30B6E1EA-906F-C048-8DF0-45CE065D4D93}" type="pres">
      <dgm:prSet presAssocID="{5491774A-4424-43E4-A0A8-7CC64BEDFF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7E273A-6F99-4AFB-8EF0-470FBBEA29CE}" srcId="{B55C20B5-3E61-4C1A-B896-BDEE93781152}" destId="{F5E6C708-E501-4FEE-B3C5-C08D7FED091B}" srcOrd="1" destOrd="0" parTransId="{A414D54B-85CE-46EB-A6B9-B4109FA5F8CE}" sibTransId="{78562BE0-67FD-4062-B90C-C5CCBFCFB8D8}"/>
    <dgm:cxn modelId="{81F84055-71AC-0C4C-93F8-D0B9ED70B600}" type="presOf" srcId="{B1DDDB9A-DFE4-440C-98E0-FE80E4C7E8D8}" destId="{D2AB8D2C-3CB3-DB45-8255-ECE0C8129AF8}" srcOrd="0" destOrd="0" presId="urn:microsoft.com/office/officeart/2005/8/layout/vList2"/>
    <dgm:cxn modelId="{A6149D59-2884-4381-883A-FA00CD783318}" srcId="{B55C20B5-3E61-4C1A-B896-BDEE93781152}" destId="{B1DDDB9A-DFE4-440C-98E0-FE80E4C7E8D8}" srcOrd="0" destOrd="0" parTransId="{9DBA8349-EA16-41A2-914E-0786A095B29B}" sibTransId="{597393BE-9DB4-4676-948F-99B8AB1F7A8C}"/>
    <dgm:cxn modelId="{C8EA4D5D-D018-4842-9538-48C6A10518D4}" type="presOf" srcId="{97FE36F2-110C-49AA-8700-F2472C3E7D9E}" destId="{F1876520-C4B4-B846-8939-D53984EB9E30}" srcOrd="0" destOrd="0" presId="urn:microsoft.com/office/officeart/2005/8/layout/vList2"/>
    <dgm:cxn modelId="{ABA7166E-3D59-F043-8B9A-A82EE0A5FCB2}" type="presOf" srcId="{F5E6C708-E501-4FEE-B3C5-C08D7FED091B}" destId="{9CFF5484-3C68-0B44-9ADD-5757299678C5}" srcOrd="0" destOrd="0" presId="urn:microsoft.com/office/officeart/2005/8/layout/vList2"/>
    <dgm:cxn modelId="{522805A7-2923-4DAB-BD97-CFFA1F22495C}" srcId="{B55C20B5-3E61-4C1A-B896-BDEE93781152}" destId="{97FE36F2-110C-49AA-8700-F2472C3E7D9E}" srcOrd="2" destOrd="0" parTransId="{8809C317-31AF-496F-B23E-63C739167502}" sibTransId="{AF8D4F7D-F976-4C79-B307-A380838EFCD1}"/>
    <dgm:cxn modelId="{75A04AB7-9EFA-D44F-803E-B422E31CAF50}" type="presOf" srcId="{5491774A-4424-43E4-A0A8-7CC64BEDFFC2}" destId="{30B6E1EA-906F-C048-8DF0-45CE065D4D93}" srcOrd="0" destOrd="0" presId="urn:microsoft.com/office/officeart/2005/8/layout/vList2"/>
    <dgm:cxn modelId="{7AE49CC6-CA2F-4794-94A5-4940368A22B0}" srcId="{B55C20B5-3E61-4C1A-B896-BDEE93781152}" destId="{5491774A-4424-43E4-A0A8-7CC64BEDFFC2}" srcOrd="3" destOrd="0" parTransId="{00B0FAF9-0014-43AC-843B-0D21A14C92C8}" sibTransId="{18291D4F-1643-4AF4-B261-A4C9865460C9}"/>
    <dgm:cxn modelId="{389FDDF9-C8B1-BE40-B242-77455A40DC02}" type="presOf" srcId="{B55C20B5-3E61-4C1A-B896-BDEE93781152}" destId="{36BA7267-EB5C-B24C-86BB-EB7EE8C17A6F}" srcOrd="0" destOrd="0" presId="urn:microsoft.com/office/officeart/2005/8/layout/vList2"/>
    <dgm:cxn modelId="{4F69147C-2FAC-174B-9DAC-8DF972CA1F11}" type="presParOf" srcId="{36BA7267-EB5C-B24C-86BB-EB7EE8C17A6F}" destId="{D2AB8D2C-3CB3-DB45-8255-ECE0C8129AF8}" srcOrd="0" destOrd="0" presId="urn:microsoft.com/office/officeart/2005/8/layout/vList2"/>
    <dgm:cxn modelId="{179777BA-D6D6-AF48-A48C-9A6B02F74C1E}" type="presParOf" srcId="{36BA7267-EB5C-B24C-86BB-EB7EE8C17A6F}" destId="{1CFBC7ED-78C0-7C45-9784-70A9F72A4462}" srcOrd="1" destOrd="0" presId="urn:microsoft.com/office/officeart/2005/8/layout/vList2"/>
    <dgm:cxn modelId="{C64D98E9-7F2D-A041-9C2C-3E6867D762E0}" type="presParOf" srcId="{36BA7267-EB5C-B24C-86BB-EB7EE8C17A6F}" destId="{9CFF5484-3C68-0B44-9ADD-5757299678C5}" srcOrd="2" destOrd="0" presId="urn:microsoft.com/office/officeart/2005/8/layout/vList2"/>
    <dgm:cxn modelId="{1F36ED26-DD15-5745-8B65-CD8B9B5BFB0B}" type="presParOf" srcId="{36BA7267-EB5C-B24C-86BB-EB7EE8C17A6F}" destId="{2797BA1A-CC94-F944-9F04-484ED5097547}" srcOrd="3" destOrd="0" presId="urn:microsoft.com/office/officeart/2005/8/layout/vList2"/>
    <dgm:cxn modelId="{246B6152-BBC0-034A-AD4C-301012F18D24}" type="presParOf" srcId="{36BA7267-EB5C-B24C-86BB-EB7EE8C17A6F}" destId="{F1876520-C4B4-B846-8939-D53984EB9E30}" srcOrd="4" destOrd="0" presId="urn:microsoft.com/office/officeart/2005/8/layout/vList2"/>
    <dgm:cxn modelId="{4C340303-6E81-0B47-9960-F2D1C745881D}" type="presParOf" srcId="{36BA7267-EB5C-B24C-86BB-EB7EE8C17A6F}" destId="{922607E0-66F2-CA46-A672-4CC19A99EEE4}" srcOrd="5" destOrd="0" presId="urn:microsoft.com/office/officeart/2005/8/layout/vList2"/>
    <dgm:cxn modelId="{7C8B1EAD-5C96-CE45-A4B1-922A5CDE0523}" type="presParOf" srcId="{36BA7267-EB5C-B24C-86BB-EB7EE8C17A6F}" destId="{30B6E1EA-906F-C048-8DF0-45CE065D4D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BA8BB-FF3D-4F50-B95F-68898C6CD20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9E2853-7253-40B5-A6D6-C485809E792F}">
      <dgm:prSet/>
      <dgm:spPr/>
      <dgm:t>
        <a:bodyPr/>
        <a:lstStyle/>
        <a:p>
          <a:r>
            <a:rPr lang="en-US" dirty="0"/>
            <a:t>1. </a:t>
          </a:r>
        </a:p>
      </dgm:t>
    </dgm:pt>
    <dgm:pt modelId="{ABC2AB0F-AA95-40D0-A3E7-596AE2154D03}" type="parTrans" cxnId="{F947B983-5D47-4DED-9115-A5DCD1515D22}">
      <dgm:prSet/>
      <dgm:spPr/>
      <dgm:t>
        <a:bodyPr/>
        <a:lstStyle/>
        <a:p>
          <a:endParaRPr lang="en-US"/>
        </a:p>
      </dgm:t>
    </dgm:pt>
    <dgm:pt modelId="{4F0CF63A-B204-457E-952A-40E1DBAEA0E0}" type="sibTrans" cxnId="{F947B983-5D47-4DED-9115-A5DCD1515D22}">
      <dgm:prSet/>
      <dgm:spPr/>
      <dgm:t>
        <a:bodyPr/>
        <a:lstStyle/>
        <a:p>
          <a:endParaRPr lang="en-US"/>
        </a:p>
      </dgm:t>
    </dgm:pt>
    <dgm:pt modelId="{ACC79EE2-C8F1-4988-83B2-4D92217A5965}">
      <dgm:prSet/>
      <dgm:spPr/>
      <dgm:t>
        <a:bodyPr/>
        <a:lstStyle/>
        <a:p>
          <a:r>
            <a:rPr lang="en-US"/>
            <a:t>Join datasets</a:t>
          </a:r>
        </a:p>
      </dgm:t>
    </dgm:pt>
    <dgm:pt modelId="{726D78FC-5702-48E0-8598-5CF206782358}" type="parTrans" cxnId="{809F94FA-13F1-4905-94A0-0ACA3F4E922E}">
      <dgm:prSet/>
      <dgm:spPr/>
      <dgm:t>
        <a:bodyPr/>
        <a:lstStyle/>
        <a:p>
          <a:endParaRPr lang="en-US"/>
        </a:p>
      </dgm:t>
    </dgm:pt>
    <dgm:pt modelId="{1230DEDC-E864-4E4C-8B6F-261ED52DC4A6}" type="sibTrans" cxnId="{809F94FA-13F1-4905-94A0-0ACA3F4E922E}">
      <dgm:prSet/>
      <dgm:spPr/>
      <dgm:t>
        <a:bodyPr/>
        <a:lstStyle/>
        <a:p>
          <a:endParaRPr lang="en-US"/>
        </a:p>
      </dgm:t>
    </dgm:pt>
    <dgm:pt modelId="{96BF3A85-FB66-41E7-9B83-FC56B71E8DA8}">
      <dgm:prSet/>
      <dgm:spPr/>
      <dgm:t>
        <a:bodyPr/>
        <a:lstStyle/>
        <a:p>
          <a:r>
            <a:rPr lang="en-US" dirty="0"/>
            <a:t>2. </a:t>
          </a:r>
        </a:p>
      </dgm:t>
    </dgm:pt>
    <dgm:pt modelId="{E5FF8AD5-8FFB-4DE5-A586-2AC26417C4A9}" type="parTrans" cxnId="{ED03787D-7523-4D91-9DC1-BBF50752D6A9}">
      <dgm:prSet/>
      <dgm:spPr/>
      <dgm:t>
        <a:bodyPr/>
        <a:lstStyle/>
        <a:p>
          <a:endParaRPr lang="en-US"/>
        </a:p>
      </dgm:t>
    </dgm:pt>
    <dgm:pt modelId="{DCEC465B-4E69-4422-B355-8374A3EC8DC5}" type="sibTrans" cxnId="{ED03787D-7523-4D91-9DC1-BBF50752D6A9}">
      <dgm:prSet/>
      <dgm:spPr/>
      <dgm:t>
        <a:bodyPr/>
        <a:lstStyle/>
        <a:p>
          <a:endParaRPr lang="en-US"/>
        </a:p>
      </dgm:t>
    </dgm:pt>
    <dgm:pt modelId="{3DEEDF69-3D9D-4685-B61D-CACAE9C9AA1B}">
      <dgm:prSet/>
      <dgm:spPr/>
      <dgm:t>
        <a:bodyPr/>
        <a:lstStyle/>
        <a:p>
          <a:r>
            <a:rPr lang="en-US"/>
            <a:t>Create a year variable</a:t>
          </a:r>
        </a:p>
      </dgm:t>
    </dgm:pt>
    <dgm:pt modelId="{BF7ECDA4-AB46-466F-A5B4-D6D9C491D074}" type="parTrans" cxnId="{D56DC845-C783-4D61-88FA-730405C6465A}">
      <dgm:prSet/>
      <dgm:spPr/>
      <dgm:t>
        <a:bodyPr/>
        <a:lstStyle/>
        <a:p>
          <a:endParaRPr lang="en-US"/>
        </a:p>
      </dgm:t>
    </dgm:pt>
    <dgm:pt modelId="{D2726935-FC3F-4486-8540-5CA6944052FA}" type="sibTrans" cxnId="{D56DC845-C783-4D61-88FA-730405C6465A}">
      <dgm:prSet/>
      <dgm:spPr/>
      <dgm:t>
        <a:bodyPr/>
        <a:lstStyle/>
        <a:p>
          <a:endParaRPr lang="en-US"/>
        </a:p>
      </dgm:t>
    </dgm:pt>
    <dgm:pt modelId="{1675701A-5FC6-4C25-9BC7-FEAB0AD494CF}">
      <dgm:prSet/>
      <dgm:spPr/>
      <dgm:t>
        <a:bodyPr/>
        <a:lstStyle/>
        <a:p>
          <a:r>
            <a:rPr lang="en-US" dirty="0"/>
            <a:t>3. </a:t>
          </a:r>
        </a:p>
      </dgm:t>
    </dgm:pt>
    <dgm:pt modelId="{191BE9BE-9A06-4CDF-8969-EECE0299536B}" type="parTrans" cxnId="{68D92ADD-9CDF-4B59-854E-C75529D7FAC6}">
      <dgm:prSet/>
      <dgm:spPr/>
      <dgm:t>
        <a:bodyPr/>
        <a:lstStyle/>
        <a:p>
          <a:endParaRPr lang="en-US"/>
        </a:p>
      </dgm:t>
    </dgm:pt>
    <dgm:pt modelId="{A1B35709-5344-4EA7-BDFD-5EF62A24DD1F}" type="sibTrans" cxnId="{68D92ADD-9CDF-4B59-854E-C75529D7FAC6}">
      <dgm:prSet/>
      <dgm:spPr/>
      <dgm:t>
        <a:bodyPr/>
        <a:lstStyle/>
        <a:p>
          <a:endParaRPr lang="en-US"/>
        </a:p>
      </dgm:t>
    </dgm:pt>
    <dgm:pt modelId="{DCC9178F-C93A-4DFA-8352-4F4CF67EDFD6}">
      <dgm:prSet/>
      <dgm:spPr/>
      <dgm:t>
        <a:bodyPr/>
        <a:lstStyle/>
        <a:p>
          <a:r>
            <a:rPr lang="en-US"/>
            <a:t>Rename all predictors</a:t>
          </a:r>
        </a:p>
      </dgm:t>
    </dgm:pt>
    <dgm:pt modelId="{775AE1AA-BCBD-486B-B08A-5962B82CF004}" type="parTrans" cxnId="{8E4ABC65-2793-405A-9793-1B86A952143A}">
      <dgm:prSet/>
      <dgm:spPr/>
      <dgm:t>
        <a:bodyPr/>
        <a:lstStyle/>
        <a:p>
          <a:endParaRPr lang="en-US"/>
        </a:p>
      </dgm:t>
    </dgm:pt>
    <dgm:pt modelId="{81CA61A7-7A47-41D7-A31F-85FD6CCDE4AD}" type="sibTrans" cxnId="{8E4ABC65-2793-405A-9793-1B86A952143A}">
      <dgm:prSet/>
      <dgm:spPr/>
      <dgm:t>
        <a:bodyPr/>
        <a:lstStyle/>
        <a:p>
          <a:endParaRPr lang="en-US"/>
        </a:p>
      </dgm:t>
    </dgm:pt>
    <dgm:pt modelId="{40073737-A7D0-744B-9BEA-EBD7FF588E5D}" type="pres">
      <dgm:prSet presAssocID="{609BA8BB-FF3D-4F50-B95F-68898C6CD201}" presName="Name0" presStyleCnt="0">
        <dgm:presLayoutVars>
          <dgm:dir/>
          <dgm:animLvl val="lvl"/>
          <dgm:resizeHandles val="exact"/>
        </dgm:presLayoutVars>
      </dgm:prSet>
      <dgm:spPr/>
    </dgm:pt>
    <dgm:pt modelId="{0F069C03-E6F4-7E47-BBF4-BCC163925AF9}" type="pres">
      <dgm:prSet presAssocID="{1675701A-5FC6-4C25-9BC7-FEAB0AD494CF}" presName="boxAndChildren" presStyleCnt="0"/>
      <dgm:spPr/>
    </dgm:pt>
    <dgm:pt modelId="{429BB530-81A1-734C-A390-AF7202750E0A}" type="pres">
      <dgm:prSet presAssocID="{1675701A-5FC6-4C25-9BC7-FEAB0AD494CF}" presName="parentTextBox" presStyleLbl="alignNode1" presStyleIdx="0" presStyleCnt="3"/>
      <dgm:spPr/>
    </dgm:pt>
    <dgm:pt modelId="{0C0FF10C-385C-684F-842F-77AB192D26B3}" type="pres">
      <dgm:prSet presAssocID="{1675701A-5FC6-4C25-9BC7-FEAB0AD494CF}" presName="descendantBox" presStyleLbl="bgAccFollowNode1" presStyleIdx="0" presStyleCnt="3"/>
      <dgm:spPr/>
    </dgm:pt>
    <dgm:pt modelId="{E72E30AF-9456-704E-8799-1F5AC7D12EB9}" type="pres">
      <dgm:prSet presAssocID="{DCEC465B-4E69-4422-B355-8374A3EC8DC5}" presName="sp" presStyleCnt="0"/>
      <dgm:spPr/>
    </dgm:pt>
    <dgm:pt modelId="{3F507914-9BDD-B545-BCC2-F7CD4216C950}" type="pres">
      <dgm:prSet presAssocID="{96BF3A85-FB66-41E7-9B83-FC56B71E8DA8}" presName="arrowAndChildren" presStyleCnt="0"/>
      <dgm:spPr/>
    </dgm:pt>
    <dgm:pt modelId="{6FB4A9F6-3178-3847-A5D2-279FD5C1CC49}" type="pres">
      <dgm:prSet presAssocID="{96BF3A85-FB66-41E7-9B83-FC56B71E8DA8}" presName="parentTextArrow" presStyleLbl="node1" presStyleIdx="0" presStyleCnt="0"/>
      <dgm:spPr/>
    </dgm:pt>
    <dgm:pt modelId="{436246BF-C6F8-0345-A0DF-8AA49DA05A71}" type="pres">
      <dgm:prSet presAssocID="{96BF3A85-FB66-41E7-9B83-FC56B71E8DA8}" presName="arrow" presStyleLbl="alignNode1" presStyleIdx="1" presStyleCnt="3"/>
      <dgm:spPr/>
    </dgm:pt>
    <dgm:pt modelId="{C280062F-FC00-1840-809A-D0C909F02D9A}" type="pres">
      <dgm:prSet presAssocID="{96BF3A85-FB66-41E7-9B83-FC56B71E8DA8}" presName="descendantArrow" presStyleLbl="bgAccFollowNode1" presStyleIdx="1" presStyleCnt="3"/>
      <dgm:spPr/>
    </dgm:pt>
    <dgm:pt modelId="{004217B5-2670-E04E-A5D5-714F5D040C53}" type="pres">
      <dgm:prSet presAssocID="{4F0CF63A-B204-457E-952A-40E1DBAEA0E0}" presName="sp" presStyleCnt="0"/>
      <dgm:spPr/>
    </dgm:pt>
    <dgm:pt modelId="{BBC72C35-86C3-D245-91F7-906C07A88D33}" type="pres">
      <dgm:prSet presAssocID="{8C9E2853-7253-40B5-A6D6-C485809E792F}" presName="arrowAndChildren" presStyleCnt="0"/>
      <dgm:spPr/>
    </dgm:pt>
    <dgm:pt modelId="{CEC4B9DB-75D9-9644-B803-9D49EB958A15}" type="pres">
      <dgm:prSet presAssocID="{8C9E2853-7253-40B5-A6D6-C485809E792F}" presName="parentTextArrow" presStyleLbl="node1" presStyleIdx="0" presStyleCnt="0"/>
      <dgm:spPr/>
    </dgm:pt>
    <dgm:pt modelId="{B2D65D2A-FBD8-094C-8822-3525DCAFAA22}" type="pres">
      <dgm:prSet presAssocID="{8C9E2853-7253-40B5-A6D6-C485809E792F}" presName="arrow" presStyleLbl="alignNode1" presStyleIdx="2" presStyleCnt="3"/>
      <dgm:spPr/>
    </dgm:pt>
    <dgm:pt modelId="{2B1EA6B5-4C8E-604A-8A99-F1E97AFDBA1F}" type="pres">
      <dgm:prSet presAssocID="{8C9E2853-7253-40B5-A6D6-C485809E792F}" presName="descendantArrow" presStyleLbl="bgAccFollowNode1" presStyleIdx="2" presStyleCnt="3"/>
      <dgm:spPr/>
    </dgm:pt>
  </dgm:ptLst>
  <dgm:cxnLst>
    <dgm:cxn modelId="{92696924-1908-4547-BCF9-E617A98F8E61}" type="presOf" srcId="{1675701A-5FC6-4C25-9BC7-FEAB0AD494CF}" destId="{429BB530-81A1-734C-A390-AF7202750E0A}" srcOrd="0" destOrd="0" presId="urn:microsoft.com/office/officeart/2016/7/layout/VerticalDownArrowProcess"/>
    <dgm:cxn modelId="{76C4563D-2938-A24B-AFCC-DB9F8AC65249}" type="presOf" srcId="{DCC9178F-C93A-4DFA-8352-4F4CF67EDFD6}" destId="{0C0FF10C-385C-684F-842F-77AB192D26B3}" srcOrd="0" destOrd="0" presId="urn:microsoft.com/office/officeart/2016/7/layout/VerticalDownArrowProcess"/>
    <dgm:cxn modelId="{D56DC845-C783-4D61-88FA-730405C6465A}" srcId="{96BF3A85-FB66-41E7-9B83-FC56B71E8DA8}" destId="{3DEEDF69-3D9D-4685-B61D-CACAE9C9AA1B}" srcOrd="0" destOrd="0" parTransId="{BF7ECDA4-AB46-466F-A5B4-D6D9C491D074}" sibTransId="{D2726935-FC3F-4486-8540-5CA6944052FA}"/>
    <dgm:cxn modelId="{8E4ABC65-2793-405A-9793-1B86A952143A}" srcId="{1675701A-5FC6-4C25-9BC7-FEAB0AD494CF}" destId="{DCC9178F-C93A-4DFA-8352-4F4CF67EDFD6}" srcOrd="0" destOrd="0" parTransId="{775AE1AA-BCBD-486B-B08A-5962B82CF004}" sibTransId="{81CA61A7-7A47-41D7-A31F-85FD6CCDE4AD}"/>
    <dgm:cxn modelId="{528EA268-8065-3447-8E8A-40BC5ED56B2F}" type="presOf" srcId="{3DEEDF69-3D9D-4685-B61D-CACAE9C9AA1B}" destId="{C280062F-FC00-1840-809A-D0C909F02D9A}" srcOrd="0" destOrd="0" presId="urn:microsoft.com/office/officeart/2016/7/layout/VerticalDownArrowProcess"/>
    <dgm:cxn modelId="{990D606E-840F-3947-9C70-75D23883F7F2}" type="presOf" srcId="{8C9E2853-7253-40B5-A6D6-C485809E792F}" destId="{B2D65D2A-FBD8-094C-8822-3525DCAFAA22}" srcOrd="1" destOrd="0" presId="urn:microsoft.com/office/officeart/2016/7/layout/VerticalDownArrowProcess"/>
    <dgm:cxn modelId="{ED03787D-7523-4D91-9DC1-BBF50752D6A9}" srcId="{609BA8BB-FF3D-4F50-B95F-68898C6CD201}" destId="{96BF3A85-FB66-41E7-9B83-FC56B71E8DA8}" srcOrd="1" destOrd="0" parTransId="{E5FF8AD5-8FFB-4DE5-A586-2AC26417C4A9}" sibTransId="{DCEC465B-4E69-4422-B355-8374A3EC8DC5}"/>
    <dgm:cxn modelId="{1971B07F-F444-C94C-A0AF-0A080CE3ADD3}" type="presOf" srcId="{609BA8BB-FF3D-4F50-B95F-68898C6CD201}" destId="{40073737-A7D0-744B-9BEA-EBD7FF588E5D}" srcOrd="0" destOrd="0" presId="urn:microsoft.com/office/officeart/2016/7/layout/VerticalDownArrowProcess"/>
    <dgm:cxn modelId="{40814A82-ABC0-4F4B-B5E7-275E62605A5B}" type="presOf" srcId="{96BF3A85-FB66-41E7-9B83-FC56B71E8DA8}" destId="{6FB4A9F6-3178-3847-A5D2-279FD5C1CC49}" srcOrd="0" destOrd="0" presId="urn:microsoft.com/office/officeart/2016/7/layout/VerticalDownArrowProcess"/>
    <dgm:cxn modelId="{F947B983-5D47-4DED-9115-A5DCD1515D22}" srcId="{609BA8BB-FF3D-4F50-B95F-68898C6CD201}" destId="{8C9E2853-7253-40B5-A6D6-C485809E792F}" srcOrd="0" destOrd="0" parTransId="{ABC2AB0F-AA95-40D0-A3E7-596AE2154D03}" sibTransId="{4F0CF63A-B204-457E-952A-40E1DBAEA0E0}"/>
    <dgm:cxn modelId="{23BFFF86-14FF-B549-B301-AA9406D2E714}" type="presOf" srcId="{8C9E2853-7253-40B5-A6D6-C485809E792F}" destId="{CEC4B9DB-75D9-9644-B803-9D49EB958A15}" srcOrd="0" destOrd="0" presId="urn:microsoft.com/office/officeart/2016/7/layout/VerticalDownArrowProcess"/>
    <dgm:cxn modelId="{6F367E96-79CF-4548-BD74-2EA8325DBD7D}" type="presOf" srcId="{ACC79EE2-C8F1-4988-83B2-4D92217A5965}" destId="{2B1EA6B5-4C8E-604A-8A99-F1E97AFDBA1F}" srcOrd="0" destOrd="0" presId="urn:microsoft.com/office/officeart/2016/7/layout/VerticalDownArrowProcess"/>
    <dgm:cxn modelId="{72CEF9C1-1BDB-B849-A443-A779D52BA5C3}" type="presOf" srcId="{96BF3A85-FB66-41E7-9B83-FC56B71E8DA8}" destId="{436246BF-C6F8-0345-A0DF-8AA49DA05A71}" srcOrd="1" destOrd="0" presId="urn:microsoft.com/office/officeart/2016/7/layout/VerticalDownArrowProcess"/>
    <dgm:cxn modelId="{68D92ADD-9CDF-4B59-854E-C75529D7FAC6}" srcId="{609BA8BB-FF3D-4F50-B95F-68898C6CD201}" destId="{1675701A-5FC6-4C25-9BC7-FEAB0AD494CF}" srcOrd="2" destOrd="0" parTransId="{191BE9BE-9A06-4CDF-8969-EECE0299536B}" sibTransId="{A1B35709-5344-4EA7-BDFD-5EF62A24DD1F}"/>
    <dgm:cxn modelId="{809F94FA-13F1-4905-94A0-0ACA3F4E922E}" srcId="{8C9E2853-7253-40B5-A6D6-C485809E792F}" destId="{ACC79EE2-C8F1-4988-83B2-4D92217A5965}" srcOrd="0" destOrd="0" parTransId="{726D78FC-5702-48E0-8598-5CF206782358}" sibTransId="{1230DEDC-E864-4E4C-8B6F-261ED52DC4A6}"/>
    <dgm:cxn modelId="{E64E13AA-9E03-7F48-879C-E6D4AF08D9C3}" type="presParOf" srcId="{40073737-A7D0-744B-9BEA-EBD7FF588E5D}" destId="{0F069C03-E6F4-7E47-BBF4-BCC163925AF9}" srcOrd="0" destOrd="0" presId="urn:microsoft.com/office/officeart/2016/7/layout/VerticalDownArrowProcess"/>
    <dgm:cxn modelId="{B1A1BF6F-F687-A54C-B6C4-EA37431773A5}" type="presParOf" srcId="{0F069C03-E6F4-7E47-BBF4-BCC163925AF9}" destId="{429BB530-81A1-734C-A390-AF7202750E0A}" srcOrd="0" destOrd="0" presId="urn:microsoft.com/office/officeart/2016/7/layout/VerticalDownArrowProcess"/>
    <dgm:cxn modelId="{D0BB1561-780A-614F-AEED-5F9E6C6BB4CE}" type="presParOf" srcId="{0F069C03-E6F4-7E47-BBF4-BCC163925AF9}" destId="{0C0FF10C-385C-684F-842F-77AB192D26B3}" srcOrd="1" destOrd="0" presId="urn:microsoft.com/office/officeart/2016/7/layout/VerticalDownArrowProcess"/>
    <dgm:cxn modelId="{4D3161AB-3622-234E-B483-38A2C96BB190}" type="presParOf" srcId="{40073737-A7D0-744B-9BEA-EBD7FF588E5D}" destId="{E72E30AF-9456-704E-8799-1F5AC7D12EB9}" srcOrd="1" destOrd="0" presId="urn:microsoft.com/office/officeart/2016/7/layout/VerticalDownArrowProcess"/>
    <dgm:cxn modelId="{7F7EDC73-FCDE-A743-ADBD-914EF02449FE}" type="presParOf" srcId="{40073737-A7D0-744B-9BEA-EBD7FF588E5D}" destId="{3F507914-9BDD-B545-BCC2-F7CD4216C950}" srcOrd="2" destOrd="0" presId="urn:microsoft.com/office/officeart/2016/7/layout/VerticalDownArrowProcess"/>
    <dgm:cxn modelId="{DB67807F-1C79-0C47-8282-0ECE378D8F7C}" type="presParOf" srcId="{3F507914-9BDD-B545-BCC2-F7CD4216C950}" destId="{6FB4A9F6-3178-3847-A5D2-279FD5C1CC49}" srcOrd="0" destOrd="0" presId="urn:microsoft.com/office/officeart/2016/7/layout/VerticalDownArrowProcess"/>
    <dgm:cxn modelId="{3C431438-558D-074E-8EA8-9F5AEB7B26F6}" type="presParOf" srcId="{3F507914-9BDD-B545-BCC2-F7CD4216C950}" destId="{436246BF-C6F8-0345-A0DF-8AA49DA05A71}" srcOrd="1" destOrd="0" presId="urn:microsoft.com/office/officeart/2016/7/layout/VerticalDownArrowProcess"/>
    <dgm:cxn modelId="{F60BBA87-9155-2140-B223-732D6692D533}" type="presParOf" srcId="{3F507914-9BDD-B545-BCC2-F7CD4216C950}" destId="{C280062F-FC00-1840-809A-D0C909F02D9A}" srcOrd="2" destOrd="0" presId="urn:microsoft.com/office/officeart/2016/7/layout/VerticalDownArrowProcess"/>
    <dgm:cxn modelId="{867BF81E-B71F-D043-A81B-C408C3FA7C6E}" type="presParOf" srcId="{40073737-A7D0-744B-9BEA-EBD7FF588E5D}" destId="{004217B5-2670-E04E-A5D5-714F5D040C53}" srcOrd="3" destOrd="0" presId="urn:microsoft.com/office/officeart/2016/7/layout/VerticalDownArrowProcess"/>
    <dgm:cxn modelId="{5D727891-3663-6E44-B807-1930E2A77B57}" type="presParOf" srcId="{40073737-A7D0-744B-9BEA-EBD7FF588E5D}" destId="{BBC72C35-86C3-D245-91F7-906C07A88D33}" srcOrd="4" destOrd="0" presId="urn:microsoft.com/office/officeart/2016/7/layout/VerticalDownArrowProcess"/>
    <dgm:cxn modelId="{60E682F0-A854-A745-AFBC-DC17F75465E8}" type="presParOf" srcId="{BBC72C35-86C3-D245-91F7-906C07A88D33}" destId="{CEC4B9DB-75D9-9644-B803-9D49EB958A15}" srcOrd="0" destOrd="0" presId="urn:microsoft.com/office/officeart/2016/7/layout/VerticalDownArrowProcess"/>
    <dgm:cxn modelId="{1F6A6FC6-4343-6D4D-AB48-7ADCD74EC373}" type="presParOf" srcId="{BBC72C35-86C3-D245-91F7-906C07A88D33}" destId="{B2D65D2A-FBD8-094C-8822-3525DCAFAA22}" srcOrd="1" destOrd="0" presId="urn:microsoft.com/office/officeart/2016/7/layout/VerticalDownArrowProcess"/>
    <dgm:cxn modelId="{19F90024-DA6D-3042-9405-5DD56D6D7E19}" type="presParOf" srcId="{BBC72C35-86C3-D245-91F7-906C07A88D33}" destId="{2B1EA6B5-4C8E-604A-8A99-F1E97AFDBA1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F94301-5B23-4E13-BB52-411F39EAA4E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335ACF-6EA7-427E-9B92-5F5638B6B3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XG Boost is far and away the best framework for this analysis.</a:t>
          </a:r>
        </a:p>
      </dgm:t>
    </dgm:pt>
    <dgm:pt modelId="{34D946AE-1754-4106-94D6-D78112492CBA}" type="parTrans" cxnId="{5E90D634-7F5C-420F-9454-78C429C8F05E}">
      <dgm:prSet/>
      <dgm:spPr/>
      <dgm:t>
        <a:bodyPr/>
        <a:lstStyle/>
        <a:p>
          <a:endParaRPr lang="en-US"/>
        </a:p>
      </dgm:t>
    </dgm:pt>
    <dgm:pt modelId="{1F765DE3-9C16-42C3-B026-4F7D8442B42C}" type="sibTrans" cxnId="{5E90D634-7F5C-420F-9454-78C429C8F05E}">
      <dgm:prSet/>
      <dgm:spPr/>
      <dgm:t>
        <a:bodyPr/>
        <a:lstStyle/>
        <a:p>
          <a:endParaRPr lang="en-US"/>
        </a:p>
      </dgm:t>
    </dgm:pt>
    <dgm:pt modelId="{D0CA12E5-62BD-41DB-AFA6-6E9CC875FC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SMOTE </a:t>
          </a:r>
          <a:r>
            <a:rPr lang="en-US" dirty="0" err="1"/>
            <a:t>upsampling</a:t>
          </a:r>
          <a:r>
            <a:rPr lang="en-US" dirty="0"/>
            <a:t> solidly increased model performance across all frameworks.</a:t>
          </a:r>
        </a:p>
      </dgm:t>
    </dgm:pt>
    <dgm:pt modelId="{304C1294-95C5-4863-B17C-CFCB3C902FB8}" type="parTrans" cxnId="{50797F5F-9818-45B4-8F6E-703EDBAC9471}">
      <dgm:prSet/>
      <dgm:spPr/>
      <dgm:t>
        <a:bodyPr/>
        <a:lstStyle/>
        <a:p>
          <a:endParaRPr lang="en-US"/>
        </a:p>
      </dgm:t>
    </dgm:pt>
    <dgm:pt modelId="{5B22FDA0-F02E-4010-8D19-CFB7A410ED4E}" type="sibTrans" cxnId="{50797F5F-9818-45B4-8F6E-703EDBAC9471}">
      <dgm:prSet/>
      <dgm:spPr/>
      <dgm:t>
        <a:bodyPr/>
        <a:lstStyle/>
        <a:p>
          <a:endParaRPr lang="en-US"/>
        </a:p>
      </dgm:t>
    </dgm:pt>
    <dgm:pt modelId="{F91A63FE-6F90-4943-A298-39D7305B8A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ratio of operating profit to financial expenses is very important in predicting the financial future of a company.</a:t>
          </a:r>
        </a:p>
      </dgm:t>
    </dgm:pt>
    <dgm:pt modelId="{8DC45B7D-D2CF-4A98-859A-BB51360E0AD9}" type="parTrans" cxnId="{F3B96D86-3DA8-43A3-B271-EB66C8CA1443}">
      <dgm:prSet/>
      <dgm:spPr/>
      <dgm:t>
        <a:bodyPr/>
        <a:lstStyle/>
        <a:p>
          <a:endParaRPr lang="en-US"/>
        </a:p>
      </dgm:t>
    </dgm:pt>
    <dgm:pt modelId="{475C11F2-7DA8-4AE7-879C-12F2D25CC936}" type="sibTrans" cxnId="{F3B96D86-3DA8-43A3-B271-EB66C8CA1443}">
      <dgm:prSet/>
      <dgm:spPr/>
      <dgm:t>
        <a:bodyPr/>
        <a:lstStyle/>
        <a:p>
          <a:endParaRPr lang="en-US"/>
        </a:p>
      </dgm:t>
    </dgm:pt>
    <dgm:pt modelId="{1621849C-F661-4774-90DE-C3D0D72DE513}" type="pres">
      <dgm:prSet presAssocID="{05F94301-5B23-4E13-BB52-411F39EAA4E1}" presName="root" presStyleCnt="0">
        <dgm:presLayoutVars>
          <dgm:dir/>
          <dgm:resizeHandles val="exact"/>
        </dgm:presLayoutVars>
      </dgm:prSet>
      <dgm:spPr/>
    </dgm:pt>
    <dgm:pt modelId="{F42AA6C6-3DA4-4054-B39B-9C865F8D7422}" type="pres">
      <dgm:prSet presAssocID="{F5335ACF-6EA7-427E-9B92-5F5638B6B3C3}" presName="compNode" presStyleCnt="0"/>
      <dgm:spPr/>
    </dgm:pt>
    <dgm:pt modelId="{C037CE2A-3B3C-44EC-AA62-FA8738BB0F84}" type="pres">
      <dgm:prSet presAssocID="{F5335ACF-6EA7-427E-9B92-5F5638B6B3C3}" presName="iconRect" presStyleLbl="node1" presStyleIdx="0" presStyleCnt="3" custLinFactNeighborX="-623" custLinFactNeighborY="421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e With Roots with solid fill"/>
        </a:ext>
      </dgm:extLst>
    </dgm:pt>
    <dgm:pt modelId="{54FD5DF4-2BFD-43EE-BA3C-C1D7F167D305}" type="pres">
      <dgm:prSet presAssocID="{F5335ACF-6EA7-427E-9B92-5F5638B6B3C3}" presName="iconSpace" presStyleCnt="0"/>
      <dgm:spPr/>
    </dgm:pt>
    <dgm:pt modelId="{34FB0874-0DB0-4E71-91A5-A3223FEBCF17}" type="pres">
      <dgm:prSet presAssocID="{F5335ACF-6EA7-427E-9B92-5F5638B6B3C3}" presName="parTx" presStyleLbl="revTx" presStyleIdx="0" presStyleCnt="6">
        <dgm:presLayoutVars>
          <dgm:chMax val="0"/>
          <dgm:chPref val="0"/>
        </dgm:presLayoutVars>
      </dgm:prSet>
      <dgm:spPr/>
    </dgm:pt>
    <dgm:pt modelId="{CB35F1EF-601E-4008-BE1E-9711899338C0}" type="pres">
      <dgm:prSet presAssocID="{F5335ACF-6EA7-427E-9B92-5F5638B6B3C3}" presName="txSpace" presStyleCnt="0"/>
      <dgm:spPr/>
    </dgm:pt>
    <dgm:pt modelId="{0EF4894A-6CA0-4063-9750-E2958021C186}" type="pres">
      <dgm:prSet presAssocID="{F5335ACF-6EA7-427E-9B92-5F5638B6B3C3}" presName="desTx" presStyleLbl="revTx" presStyleIdx="1" presStyleCnt="6">
        <dgm:presLayoutVars/>
      </dgm:prSet>
      <dgm:spPr/>
    </dgm:pt>
    <dgm:pt modelId="{AE6254B5-8C95-42FA-8280-2BC112DCD960}" type="pres">
      <dgm:prSet presAssocID="{1F765DE3-9C16-42C3-B026-4F7D8442B42C}" presName="sibTrans" presStyleCnt="0"/>
      <dgm:spPr/>
    </dgm:pt>
    <dgm:pt modelId="{0E749A85-D150-4618-8AAE-1FFF11666A1A}" type="pres">
      <dgm:prSet presAssocID="{D0CA12E5-62BD-41DB-AFA6-6E9CC875FCA8}" presName="compNode" presStyleCnt="0"/>
      <dgm:spPr/>
    </dgm:pt>
    <dgm:pt modelId="{B6EECF76-8EBD-4C4C-B521-2D62FA00984F}" type="pres">
      <dgm:prSet presAssocID="{D0CA12E5-62BD-41DB-AFA6-6E9CC875FC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24A32BA-6CD8-4243-ABDC-F618547CBDB9}" type="pres">
      <dgm:prSet presAssocID="{D0CA12E5-62BD-41DB-AFA6-6E9CC875FCA8}" presName="iconSpace" presStyleCnt="0"/>
      <dgm:spPr/>
    </dgm:pt>
    <dgm:pt modelId="{705A98AF-0947-415C-BFF4-F0DE13088D79}" type="pres">
      <dgm:prSet presAssocID="{D0CA12E5-62BD-41DB-AFA6-6E9CC875FCA8}" presName="parTx" presStyleLbl="revTx" presStyleIdx="2" presStyleCnt="6">
        <dgm:presLayoutVars>
          <dgm:chMax val="0"/>
          <dgm:chPref val="0"/>
        </dgm:presLayoutVars>
      </dgm:prSet>
      <dgm:spPr/>
    </dgm:pt>
    <dgm:pt modelId="{7C1FEBDD-6FF1-4B34-8045-3B4E454A9995}" type="pres">
      <dgm:prSet presAssocID="{D0CA12E5-62BD-41DB-AFA6-6E9CC875FCA8}" presName="txSpace" presStyleCnt="0"/>
      <dgm:spPr/>
    </dgm:pt>
    <dgm:pt modelId="{2B3EE814-4021-4CB1-B926-726AA36C7328}" type="pres">
      <dgm:prSet presAssocID="{D0CA12E5-62BD-41DB-AFA6-6E9CC875FCA8}" presName="desTx" presStyleLbl="revTx" presStyleIdx="3" presStyleCnt="6">
        <dgm:presLayoutVars/>
      </dgm:prSet>
      <dgm:spPr/>
    </dgm:pt>
    <dgm:pt modelId="{8F679DC1-1CE1-4A7F-8C5F-4E403B3957B7}" type="pres">
      <dgm:prSet presAssocID="{5B22FDA0-F02E-4010-8D19-CFB7A410ED4E}" presName="sibTrans" presStyleCnt="0"/>
      <dgm:spPr/>
    </dgm:pt>
    <dgm:pt modelId="{33545B8D-9466-4482-91B7-83C700F19255}" type="pres">
      <dgm:prSet presAssocID="{F91A63FE-6F90-4943-A298-39D7305B8A60}" presName="compNode" presStyleCnt="0"/>
      <dgm:spPr/>
    </dgm:pt>
    <dgm:pt modelId="{F463DBC7-47A0-464A-94EB-EFADAC7CE53E}" type="pres">
      <dgm:prSet presAssocID="{F91A63FE-6F90-4943-A298-39D7305B8A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23A298-F158-44B3-933F-6D728742896C}" type="pres">
      <dgm:prSet presAssocID="{F91A63FE-6F90-4943-A298-39D7305B8A60}" presName="iconSpace" presStyleCnt="0"/>
      <dgm:spPr/>
    </dgm:pt>
    <dgm:pt modelId="{FD7C593B-65B9-44DF-914A-6EA385F7AD95}" type="pres">
      <dgm:prSet presAssocID="{F91A63FE-6F90-4943-A298-39D7305B8A60}" presName="parTx" presStyleLbl="revTx" presStyleIdx="4" presStyleCnt="6">
        <dgm:presLayoutVars>
          <dgm:chMax val="0"/>
          <dgm:chPref val="0"/>
        </dgm:presLayoutVars>
      </dgm:prSet>
      <dgm:spPr/>
    </dgm:pt>
    <dgm:pt modelId="{153AC7D9-AF62-40F7-B91F-0F64BBC4501A}" type="pres">
      <dgm:prSet presAssocID="{F91A63FE-6F90-4943-A298-39D7305B8A60}" presName="txSpace" presStyleCnt="0"/>
      <dgm:spPr/>
    </dgm:pt>
    <dgm:pt modelId="{CACE2777-7AD7-4169-9BB6-DA43C191160D}" type="pres">
      <dgm:prSet presAssocID="{F91A63FE-6F90-4943-A298-39D7305B8A60}" presName="desTx" presStyleLbl="revTx" presStyleIdx="5" presStyleCnt="6">
        <dgm:presLayoutVars/>
      </dgm:prSet>
      <dgm:spPr/>
    </dgm:pt>
  </dgm:ptLst>
  <dgm:cxnLst>
    <dgm:cxn modelId="{F7BF280B-38D1-468E-AA08-5757A31F9D5E}" type="presOf" srcId="{D0CA12E5-62BD-41DB-AFA6-6E9CC875FCA8}" destId="{705A98AF-0947-415C-BFF4-F0DE13088D79}" srcOrd="0" destOrd="0" presId="urn:microsoft.com/office/officeart/2018/2/layout/IconLabelDescriptionList"/>
    <dgm:cxn modelId="{5E90D634-7F5C-420F-9454-78C429C8F05E}" srcId="{05F94301-5B23-4E13-BB52-411F39EAA4E1}" destId="{F5335ACF-6EA7-427E-9B92-5F5638B6B3C3}" srcOrd="0" destOrd="0" parTransId="{34D946AE-1754-4106-94D6-D78112492CBA}" sibTransId="{1F765DE3-9C16-42C3-B026-4F7D8442B42C}"/>
    <dgm:cxn modelId="{50797F5F-9818-45B4-8F6E-703EDBAC9471}" srcId="{05F94301-5B23-4E13-BB52-411F39EAA4E1}" destId="{D0CA12E5-62BD-41DB-AFA6-6E9CC875FCA8}" srcOrd="1" destOrd="0" parTransId="{304C1294-95C5-4863-B17C-CFCB3C902FB8}" sibTransId="{5B22FDA0-F02E-4010-8D19-CFB7A410ED4E}"/>
    <dgm:cxn modelId="{6211E561-A394-41B2-9229-4AB7ED24F9AB}" type="presOf" srcId="{05F94301-5B23-4E13-BB52-411F39EAA4E1}" destId="{1621849C-F661-4774-90DE-C3D0D72DE513}" srcOrd="0" destOrd="0" presId="urn:microsoft.com/office/officeart/2018/2/layout/IconLabelDescriptionList"/>
    <dgm:cxn modelId="{F3B96D86-3DA8-43A3-B271-EB66C8CA1443}" srcId="{05F94301-5B23-4E13-BB52-411F39EAA4E1}" destId="{F91A63FE-6F90-4943-A298-39D7305B8A60}" srcOrd="2" destOrd="0" parTransId="{8DC45B7D-D2CF-4A98-859A-BB51360E0AD9}" sibTransId="{475C11F2-7DA8-4AE7-879C-12F2D25CC936}"/>
    <dgm:cxn modelId="{EC738CC4-7ADC-4B5B-BA2D-564A3BEEB015}" type="presOf" srcId="{F5335ACF-6EA7-427E-9B92-5F5638B6B3C3}" destId="{34FB0874-0DB0-4E71-91A5-A3223FEBCF17}" srcOrd="0" destOrd="0" presId="urn:microsoft.com/office/officeart/2018/2/layout/IconLabelDescriptionList"/>
    <dgm:cxn modelId="{EDDFF5F9-BA05-4FBE-9651-C5F8A5E7D93B}" type="presOf" srcId="{F91A63FE-6F90-4943-A298-39D7305B8A60}" destId="{FD7C593B-65B9-44DF-914A-6EA385F7AD95}" srcOrd="0" destOrd="0" presId="urn:microsoft.com/office/officeart/2018/2/layout/IconLabelDescriptionList"/>
    <dgm:cxn modelId="{7E931FA2-CA01-4F0B-A709-4F7F635BFFB8}" type="presParOf" srcId="{1621849C-F661-4774-90DE-C3D0D72DE513}" destId="{F42AA6C6-3DA4-4054-B39B-9C865F8D7422}" srcOrd="0" destOrd="0" presId="urn:microsoft.com/office/officeart/2018/2/layout/IconLabelDescriptionList"/>
    <dgm:cxn modelId="{C4F97710-B71A-49DB-9176-81D646B45F91}" type="presParOf" srcId="{F42AA6C6-3DA4-4054-B39B-9C865F8D7422}" destId="{C037CE2A-3B3C-44EC-AA62-FA8738BB0F84}" srcOrd="0" destOrd="0" presId="urn:microsoft.com/office/officeart/2018/2/layout/IconLabelDescriptionList"/>
    <dgm:cxn modelId="{EB499E4A-3E00-4BFB-AEF5-7A973FA6B973}" type="presParOf" srcId="{F42AA6C6-3DA4-4054-B39B-9C865F8D7422}" destId="{54FD5DF4-2BFD-43EE-BA3C-C1D7F167D305}" srcOrd="1" destOrd="0" presId="urn:microsoft.com/office/officeart/2018/2/layout/IconLabelDescriptionList"/>
    <dgm:cxn modelId="{7BD8A100-0C6C-44CB-A987-4EDD4336E0F3}" type="presParOf" srcId="{F42AA6C6-3DA4-4054-B39B-9C865F8D7422}" destId="{34FB0874-0DB0-4E71-91A5-A3223FEBCF17}" srcOrd="2" destOrd="0" presId="urn:microsoft.com/office/officeart/2018/2/layout/IconLabelDescriptionList"/>
    <dgm:cxn modelId="{C2130EB9-51E2-4BF3-B003-E01EE4231071}" type="presParOf" srcId="{F42AA6C6-3DA4-4054-B39B-9C865F8D7422}" destId="{CB35F1EF-601E-4008-BE1E-9711899338C0}" srcOrd="3" destOrd="0" presId="urn:microsoft.com/office/officeart/2018/2/layout/IconLabelDescriptionList"/>
    <dgm:cxn modelId="{FF1DE225-5E5C-4991-A1F2-489255DE8924}" type="presParOf" srcId="{F42AA6C6-3DA4-4054-B39B-9C865F8D7422}" destId="{0EF4894A-6CA0-4063-9750-E2958021C186}" srcOrd="4" destOrd="0" presId="urn:microsoft.com/office/officeart/2018/2/layout/IconLabelDescriptionList"/>
    <dgm:cxn modelId="{EFFD6C81-5897-45AC-B785-A9D169B43723}" type="presParOf" srcId="{1621849C-F661-4774-90DE-C3D0D72DE513}" destId="{AE6254B5-8C95-42FA-8280-2BC112DCD960}" srcOrd="1" destOrd="0" presId="urn:microsoft.com/office/officeart/2018/2/layout/IconLabelDescriptionList"/>
    <dgm:cxn modelId="{958EDFB7-CF33-445A-AB89-669D1AB34138}" type="presParOf" srcId="{1621849C-F661-4774-90DE-C3D0D72DE513}" destId="{0E749A85-D150-4618-8AAE-1FFF11666A1A}" srcOrd="2" destOrd="0" presId="urn:microsoft.com/office/officeart/2018/2/layout/IconLabelDescriptionList"/>
    <dgm:cxn modelId="{4055D24F-9193-4313-BC04-715C07D6B645}" type="presParOf" srcId="{0E749A85-D150-4618-8AAE-1FFF11666A1A}" destId="{B6EECF76-8EBD-4C4C-B521-2D62FA00984F}" srcOrd="0" destOrd="0" presId="urn:microsoft.com/office/officeart/2018/2/layout/IconLabelDescriptionList"/>
    <dgm:cxn modelId="{1164CDE5-B00C-4A93-845E-86E16EE9AD38}" type="presParOf" srcId="{0E749A85-D150-4618-8AAE-1FFF11666A1A}" destId="{D24A32BA-6CD8-4243-ABDC-F618547CBDB9}" srcOrd="1" destOrd="0" presId="urn:microsoft.com/office/officeart/2018/2/layout/IconLabelDescriptionList"/>
    <dgm:cxn modelId="{6FFBD761-DABE-4027-836D-BCEE9CADA5A0}" type="presParOf" srcId="{0E749A85-D150-4618-8AAE-1FFF11666A1A}" destId="{705A98AF-0947-415C-BFF4-F0DE13088D79}" srcOrd="2" destOrd="0" presId="urn:microsoft.com/office/officeart/2018/2/layout/IconLabelDescriptionList"/>
    <dgm:cxn modelId="{13F24CE3-3C01-4D2D-BCC9-0C9E47B7CEDA}" type="presParOf" srcId="{0E749A85-D150-4618-8AAE-1FFF11666A1A}" destId="{7C1FEBDD-6FF1-4B34-8045-3B4E454A9995}" srcOrd="3" destOrd="0" presId="urn:microsoft.com/office/officeart/2018/2/layout/IconLabelDescriptionList"/>
    <dgm:cxn modelId="{ECD5C55B-7E44-4921-824F-EB93174273F3}" type="presParOf" srcId="{0E749A85-D150-4618-8AAE-1FFF11666A1A}" destId="{2B3EE814-4021-4CB1-B926-726AA36C7328}" srcOrd="4" destOrd="0" presId="urn:microsoft.com/office/officeart/2018/2/layout/IconLabelDescriptionList"/>
    <dgm:cxn modelId="{4A61202E-A22F-46B4-BBD3-1BA8623E3034}" type="presParOf" srcId="{1621849C-F661-4774-90DE-C3D0D72DE513}" destId="{8F679DC1-1CE1-4A7F-8C5F-4E403B3957B7}" srcOrd="3" destOrd="0" presId="urn:microsoft.com/office/officeart/2018/2/layout/IconLabelDescriptionList"/>
    <dgm:cxn modelId="{6FADDEC7-820E-4A58-9D6A-D914BA214015}" type="presParOf" srcId="{1621849C-F661-4774-90DE-C3D0D72DE513}" destId="{33545B8D-9466-4482-91B7-83C700F19255}" srcOrd="4" destOrd="0" presId="urn:microsoft.com/office/officeart/2018/2/layout/IconLabelDescriptionList"/>
    <dgm:cxn modelId="{5440D629-0979-4B11-8958-C1E3295769C6}" type="presParOf" srcId="{33545B8D-9466-4482-91B7-83C700F19255}" destId="{F463DBC7-47A0-464A-94EB-EFADAC7CE53E}" srcOrd="0" destOrd="0" presId="urn:microsoft.com/office/officeart/2018/2/layout/IconLabelDescriptionList"/>
    <dgm:cxn modelId="{65FB2E0F-720A-45E6-AA49-EF98B05EA9EC}" type="presParOf" srcId="{33545B8D-9466-4482-91B7-83C700F19255}" destId="{1E23A298-F158-44B3-933F-6D728742896C}" srcOrd="1" destOrd="0" presId="urn:microsoft.com/office/officeart/2018/2/layout/IconLabelDescriptionList"/>
    <dgm:cxn modelId="{DADD45A8-40EC-4256-8268-5BA21E8DA5F0}" type="presParOf" srcId="{33545B8D-9466-4482-91B7-83C700F19255}" destId="{FD7C593B-65B9-44DF-914A-6EA385F7AD95}" srcOrd="2" destOrd="0" presId="urn:microsoft.com/office/officeart/2018/2/layout/IconLabelDescriptionList"/>
    <dgm:cxn modelId="{FCE61CA4-6916-455A-BA36-41F239D92018}" type="presParOf" srcId="{33545B8D-9466-4482-91B7-83C700F19255}" destId="{153AC7D9-AF62-40F7-B91F-0F64BBC4501A}" srcOrd="3" destOrd="0" presId="urn:microsoft.com/office/officeart/2018/2/layout/IconLabelDescriptionList"/>
    <dgm:cxn modelId="{59BE23F0-3D68-4492-AD1F-A8D6A1650199}" type="presParOf" srcId="{33545B8D-9466-4482-91B7-83C700F19255}" destId="{CACE2777-7AD7-4169-9BB6-DA43C19116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E42B7-D9A4-6744-B495-0F9C3CD396B2}">
      <dsp:nvSpPr>
        <dsp:cNvPr id="0" name=""/>
        <dsp:cNvSpPr/>
      </dsp:nvSpPr>
      <dsp:spPr>
        <a:xfrm>
          <a:off x="0" y="37690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42D44-51A2-2541-9CF6-8332592C0FFF}">
      <dsp:nvSpPr>
        <dsp:cNvPr id="0" name=""/>
        <dsp:cNvSpPr/>
      </dsp:nvSpPr>
      <dsp:spPr>
        <a:xfrm>
          <a:off x="253841" y="111225"/>
          <a:ext cx="355377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Introduction</a:t>
          </a:r>
          <a:endParaRPr lang="en-US" sz="1800" kern="1200"/>
        </a:p>
      </dsp:txBody>
      <dsp:txXfrm>
        <a:off x="279780" y="137164"/>
        <a:ext cx="3501900" cy="479482"/>
      </dsp:txXfrm>
    </dsp:sp>
    <dsp:sp modelId="{125C4382-760F-4C4C-8CA6-AEE8661174B3}">
      <dsp:nvSpPr>
        <dsp:cNvPr id="0" name=""/>
        <dsp:cNvSpPr/>
      </dsp:nvSpPr>
      <dsp:spPr>
        <a:xfrm>
          <a:off x="0" y="119338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39754-7738-A141-9B4C-A3E98F9A9C69}">
      <dsp:nvSpPr>
        <dsp:cNvPr id="0" name=""/>
        <dsp:cNvSpPr/>
      </dsp:nvSpPr>
      <dsp:spPr>
        <a:xfrm>
          <a:off x="253841" y="927705"/>
          <a:ext cx="355377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Data Summary</a:t>
          </a:r>
          <a:endParaRPr lang="en-US" sz="1800" kern="1200"/>
        </a:p>
      </dsp:txBody>
      <dsp:txXfrm>
        <a:off x="279780" y="953644"/>
        <a:ext cx="3501900" cy="479482"/>
      </dsp:txXfrm>
    </dsp:sp>
    <dsp:sp modelId="{0FA4891C-95C9-654B-95D7-0DA8E17AEECC}">
      <dsp:nvSpPr>
        <dsp:cNvPr id="0" name=""/>
        <dsp:cNvSpPr/>
      </dsp:nvSpPr>
      <dsp:spPr>
        <a:xfrm>
          <a:off x="0" y="200986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21796-3630-0E40-BDE9-4803BEFB7CC2}">
      <dsp:nvSpPr>
        <dsp:cNvPr id="0" name=""/>
        <dsp:cNvSpPr/>
      </dsp:nvSpPr>
      <dsp:spPr>
        <a:xfrm>
          <a:off x="253841" y="1744185"/>
          <a:ext cx="355377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Data Preprocessing</a:t>
          </a:r>
          <a:endParaRPr lang="en-US" sz="1800" kern="1200"/>
        </a:p>
      </dsp:txBody>
      <dsp:txXfrm>
        <a:off x="279780" y="1770124"/>
        <a:ext cx="3501900" cy="479482"/>
      </dsp:txXfrm>
    </dsp:sp>
    <dsp:sp modelId="{2015556B-A2A0-B34D-A74A-408DA2197689}">
      <dsp:nvSpPr>
        <dsp:cNvPr id="0" name=""/>
        <dsp:cNvSpPr/>
      </dsp:nvSpPr>
      <dsp:spPr>
        <a:xfrm>
          <a:off x="0" y="282634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65EE9-736E-2B40-A740-4229D653672E}">
      <dsp:nvSpPr>
        <dsp:cNvPr id="0" name=""/>
        <dsp:cNvSpPr/>
      </dsp:nvSpPr>
      <dsp:spPr>
        <a:xfrm>
          <a:off x="253841" y="2560665"/>
          <a:ext cx="355377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Data Modeling</a:t>
          </a:r>
          <a:endParaRPr lang="en-US" sz="1800" kern="1200" dirty="0"/>
        </a:p>
      </dsp:txBody>
      <dsp:txXfrm>
        <a:off x="279780" y="2586604"/>
        <a:ext cx="3501900" cy="479482"/>
      </dsp:txXfrm>
    </dsp:sp>
    <dsp:sp modelId="{FB685104-E18F-7C42-9AF7-7FDB27A45F13}">
      <dsp:nvSpPr>
        <dsp:cNvPr id="0" name=""/>
        <dsp:cNvSpPr/>
      </dsp:nvSpPr>
      <dsp:spPr>
        <a:xfrm>
          <a:off x="0" y="364282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19387-5038-6340-AB15-7B1A81E588A1}">
      <dsp:nvSpPr>
        <dsp:cNvPr id="0" name=""/>
        <dsp:cNvSpPr/>
      </dsp:nvSpPr>
      <dsp:spPr>
        <a:xfrm>
          <a:off x="253841" y="3377145"/>
          <a:ext cx="3553778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Discussion</a:t>
          </a:r>
          <a:endParaRPr lang="en-US" sz="1800" kern="1200"/>
        </a:p>
      </dsp:txBody>
      <dsp:txXfrm>
        <a:off x="279780" y="3403084"/>
        <a:ext cx="3501900" cy="479482"/>
      </dsp:txXfrm>
    </dsp:sp>
    <dsp:sp modelId="{1BEFDF28-E10B-CC48-A0C1-BE5FB1E25D45}">
      <dsp:nvSpPr>
        <dsp:cNvPr id="0" name=""/>
        <dsp:cNvSpPr/>
      </dsp:nvSpPr>
      <dsp:spPr>
        <a:xfrm>
          <a:off x="0" y="445930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7F2C5-9ECE-324F-8F34-5C298A4F8CDB}">
      <dsp:nvSpPr>
        <dsp:cNvPr id="0" name=""/>
        <dsp:cNvSpPr/>
      </dsp:nvSpPr>
      <dsp:spPr>
        <a:xfrm>
          <a:off x="253841" y="4193625"/>
          <a:ext cx="355377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Q&amp;A</a:t>
          </a:r>
          <a:endParaRPr lang="en-US" sz="1800" kern="1200"/>
        </a:p>
      </dsp:txBody>
      <dsp:txXfrm>
        <a:off x="279780" y="4219564"/>
        <a:ext cx="350190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1769C-F3C2-4A5E-9152-8A39E4F214B8}">
      <dsp:nvSpPr>
        <dsp:cNvPr id="0" name=""/>
        <dsp:cNvSpPr/>
      </dsp:nvSpPr>
      <dsp:spPr>
        <a:xfrm>
          <a:off x="0" y="422205"/>
          <a:ext cx="8770571" cy="126661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C1F65-7B40-4079-B0A9-6821D39C8FBE}">
      <dsp:nvSpPr>
        <dsp:cNvPr id="0" name=""/>
        <dsp:cNvSpPr/>
      </dsp:nvSpPr>
      <dsp:spPr>
        <a:xfrm>
          <a:off x="383151" y="707193"/>
          <a:ext cx="696638" cy="69663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D8ADC-5240-48A7-A6C7-E6446219DF28}">
      <dsp:nvSpPr>
        <dsp:cNvPr id="0" name=""/>
        <dsp:cNvSpPr/>
      </dsp:nvSpPr>
      <dsp:spPr>
        <a:xfrm>
          <a:off x="1462940" y="422205"/>
          <a:ext cx="7307630" cy="126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50" tIns="134050" rIns="134050" bIns="1340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/>
            <a:t>Build a model to predict which companies will go bankrupt within a given forecasting period</a:t>
          </a:r>
          <a:endParaRPr lang="en-US" sz="2000" kern="1200" dirty="0"/>
        </a:p>
      </dsp:txBody>
      <dsp:txXfrm>
        <a:off x="1462940" y="422205"/>
        <a:ext cx="7307630" cy="1266615"/>
      </dsp:txXfrm>
    </dsp:sp>
    <dsp:sp modelId="{6BC07785-9012-4853-9EEA-D6BBA5B96B38}">
      <dsp:nvSpPr>
        <dsp:cNvPr id="0" name=""/>
        <dsp:cNvSpPr/>
      </dsp:nvSpPr>
      <dsp:spPr>
        <a:xfrm>
          <a:off x="0" y="1962683"/>
          <a:ext cx="8770571" cy="126661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52F0F-DCF6-41DB-AD94-5DF4FA6A3233}">
      <dsp:nvSpPr>
        <dsp:cNvPr id="0" name=""/>
        <dsp:cNvSpPr/>
      </dsp:nvSpPr>
      <dsp:spPr>
        <a:xfrm>
          <a:off x="383151" y="2247671"/>
          <a:ext cx="696638" cy="6966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97FBC-4F81-4093-A8E1-9F8D0676172B}">
      <dsp:nvSpPr>
        <dsp:cNvPr id="0" name=""/>
        <dsp:cNvSpPr/>
      </dsp:nvSpPr>
      <dsp:spPr>
        <a:xfrm>
          <a:off x="1462940" y="1962683"/>
          <a:ext cx="7307630" cy="126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50" tIns="134050" rIns="134050" bIns="1340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/>
            <a:t>Find the most important factors in determining the outcome of a company</a:t>
          </a:r>
          <a:endParaRPr lang="en-US" sz="2000" kern="1200" dirty="0"/>
        </a:p>
      </dsp:txBody>
      <dsp:txXfrm>
        <a:off x="1462940" y="1962683"/>
        <a:ext cx="7307630" cy="1266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B8D2C-3CB3-DB45-8255-ECE0C8129AF8}">
      <dsp:nvSpPr>
        <dsp:cNvPr id="0" name=""/>
        <dsp:cNvSpPr/>
      </dsp:nvSpPr>
      <dsp:spPr>
        <a:xfrm>
          <a:off x="0" y="99343"/>
          <a:ext cx="5031485" cy="119340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Five datasets, one for each year in the forecasting period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257" y="157600"/>
        <a:ext cx="4914971" cy="1076886"/>
      </dsp:txXfrm>
    </dsp:sp>
    <dsp:sp modelId="{9CFF5484-3C68-0B44-9ADD-5757299678C5}">
      <dsp:nvSpPr>
        <dsp:cNvPr id="0" name=""/>
        <dsp:cNvSpPr/>
      </dsp:nvSpPr>
      <dsp:spPr>
        <a:xfrm>
          <a:off x="0" y="1350344"/>
          <a:ext cx="5031485" cy="11934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43,405 companies total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257" y="1408601"/>
        <a:ext cx="4914971" cy="1076886"/>
      </dsp:txXfrm>
    </dsp:sp>
    <dsp:sp modelId="{F1876520-C4B4-B846-8939-D53984EB9E30}">
      <dsp:nvSpPr>
        <dsp:cNvPr id="0" name=""/>
        <dsp:cNvSpPr/>
      </dsp:nvSpPr>
      <dsp:spPr>
        <a:xfrm>
          <a:off x="0" y="2601344"/>
          <a:ext cx="5031485" cy="119340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64 predictors, all financial ratios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257" y="2659601"/>
        <a:ext cx="4914971" cy="1076886"/>
      </dsp:txXfrm>
    </dsp:sp>
    <dsp:sp modelId="{30B6E1EA-906F-C048-8DF0-45CE065D4D93}">
      <dsp:nvSpPr>
        <dsp:cNvPr id="0" name=""/>
        <dsp:cNvSpPr/>
      </dsp:nvSpPr>
      <dsp:spPr>
        <a:xfrm>
          <a:off x="0" y="3852344"/>
          <a:ext cx="5031485" cy="119340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Response: whether the company went bankrupt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257" y="3910601"/>
        <a:ext cx="4914971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BB530-81A1-734C-A390-AF7202750E0A}">
      <dsp:nvSpPr>
        <dsp:cNvPr id="0" name=""/>
        <dsp:cNvSpPr/>
      </dsp:nvSpPr>
      <dsp:spPr>
        <a:xfrm>
          <a:off x="0" y="3781929"/>
          <a:ext cx="1269206" cy="1241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66" tIns="234696" rIns="9026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3. </a:t>
          </a:r>
        </a:p>
      </dsp:txBody>
      <dsp:txXfrm>
        <a:off x="0" y="3781929"/>
        <a:ext cx="1269206" cy="1241313"/>
      </dsp:txXfrm>
    </dsp:sp>
    <dsp:sp modelId="{0C0FF10C-385C-684F-842F-77AB192D26B3}">
      <dsp:nvSpPr>
        <dsp:cNvPr id="0" name=""/>
        <dsp:cNvSpPr/>
      </dsp:nvSpPr>
      <dsp:spPr>
        <a:xfrm>
          <a:off x="1269206" y="3781929"/>
          <a:ext cx="3807619" cy="12413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7" tIns="304800" rIns="77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Rename all predictors</a:t>
          </a:r>
        </a:p>
      </dsp:txBody>
      <dsp:txXfrm>
        <a:off x="1269206" y="3781929"/>
        <a:ext cx="3807619" cy="1241313"/>
      </dsp:txXfrm>
    </dsp:sp>
    <dsp:sp modelId="{436246BF-C6F8-0345-A0DF-8AA49DA05A71}">
      <dsp:nvSpPr>
        <dsp:cNvPr id="0" name=""/>
        <dsp:cNvSpPr/>
      </dsp:nvSpPr>
      <dsp:spPr>
        <a:xfrm rot="10800000">
          <a:off x="0" y="1891408"/>
          <a:ext cx="1269206" cy="19091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66" tIns="234696" rIns="9026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2. </a:t>
          </a:r>
        </a:p>
      </dsp:txBody>
      <dsp:txXfrm rot="-10800000">
        <a:off x="0" y="1891408"/>
        <a:ext cx="1269206" cy="1240941"/>
      </dsp:txXfrm>
    </dsp:sp>
    <dsp:sp modelId="{C280062F-FC00-1840-809A-D0C909F02D9A}">
      <dsp:nvSpPr>
        <dsp:cNvPr id="0" name=""/>
        <dsp:cNvSpPr/>
      </dsp:nvSpPr>
      <dsp:spPr>
        <a:xfrm>
          <a:off x="1269206" y="1891408"/>
          <a:ext cx="3807619" cy="124094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7" tIns="304800" rIns="77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 year variable</a:t>
          </a:r>
        </a:p>
      </dsp:txBody>
      <dsp:txXfrm>
        <a:off x="1269206" y="1891408"/>
        <a:ext cx="3807619" cy="1240941"/>
      </dsp:txXfrm>
    </dsp:sp>
    <dsp:sp modelId="{B2D65D2A-FBD8-094C-8822-3525DCAFAA22}">
      <dsp:nvSpPr>
        <dsp:cNvPr id="0" name=""/>
        <dsp:cNvSpPr/>
      </dsp:nvSpPr>
      <dsp:spPr>
        <a:xfrm rot="10800000">
          <a:off x="0" y="888"/>
          <a:ext cx="1269206" cy="19091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66" tIns="234696" rIns="9026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1. </a:t>
          </a:r>
        </a:p>
      </dsp:txBody>
      <dsp:txXfrm rot="-10800000">
        <a:off x="0" y="888"/>
        <a:ext cx="1269206" cy="1240941"/>
      </dsp:txXfrm>
    </dsp:sp>
    <dsp:sp modelId="{2B1EA6B5-4C8E-604A-8A99-F1E97AFDBA1F}">
      <dsp:nvSpPr>
        <dsp:cNvPr id="0" name=""/>
        <dsp:cNvSpPr/>
      </dsp:nvSpPr>
      <dsp:spPr>
        <a:xfrm>
          <a:off x="1269206" y="888"/>
          <a:ext cx="3807619" cy="124094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7" tIns="304800" rIns="77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 datasets</a:t>
          </a:r>
        </a:p>
      </dsp:txBody>
      <dsp:txXfrm>
        <a:off x="1269206" y="888"/>
        <a:ext cx="3807619" cy="1240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7CE2A-3B3C-44EC-AA62-FA8738BB0F84}">
      <dsp:nvSpPr>
        <dsp:cNvPr id="0" name=""/>
        <dsp:cNvSpPr/>
      </dsp:nvSpPr>
      <dsp:spPr>
        <a:xfrm>
          <a:off x="0" y="139716"/>
          <a:ext cx="868218" cy="868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B0874-0DB0-4E71-91A5-A3223FEBCF17}">
      <dsp:nvSpPr>
        <dsp:cNvPr id="0" name=""/>
        <dsp:cNvSpPr/>
      </dsp:nvSpPr>
      <dsp:spPr>
        <a:xfrm>
          <a:off x="1345" y="1109159"/>
          <a:ext cx="2480625" cy="209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XG Boost is far and away the best framework for this analysis.</a:t>
          </a:r>
        </a:p>
      </dsp:txBody>
      <dsp:txXfrm>
        <a:off x="1345" y="1109159"/>
        <a:ext cx="2480625" cy="2098218"/>
      </dsp:txXfrm>
    </dsp:sp>
    <dsp:sp modelId="{0EF4894A-6CA0-4063-9750-E2958021C186}">
      <dsp:nvSpPr>
        <dsp:cNvPr id="0" name=""/>
        <dsp:cNvSpPr/>
      </dsp:nvSpPr>
      <dsp:spPr>
        <a:xfrm>
          <a:off x="1345" y="3271484"/>
          <a:ext cx="2480625" cy="3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ECF76-8EBD-4C4C-B521-2D62FA00984F}">
      <dsp:nvSpPr>
        <dsp:cNvPr id="0" name=""/>
        <dsp:cNvSpPr/>
      </dsp:nvSpPr>
      <dsp:spPr>
        <a:xfrm>
          <a:off x="2916079" y="103112"/>
          <a:ext cx="868218" cy="868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A98AF-0947-415C-BFF4-F0DE13088D79}">
      <dsp:nvSpPr>
        <dsp:cNvPr id="0" name=""/>
        <dsp:cNvSpPr/>
      </dsp:nvSpPr>
      <dsp:spPr>
        <a:xfrm>
          <a:off x="2916079" y="1109159"/>
          <a:ext cx="2480625" cy="209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SMOTE </a:t>
          </a:r>
          <a:r>
            <a:rPr lang="en-US" sz="1400" kern="1200" dirty="0" err="1"/>
            <a:t>upsampling</a:t>
          </a:r>
          <a:r>
            <a:rPr lang="en-US" sz="1400" kern="1200" dirty="0"/>
            <a:t> solidly increased model performance across all frameworks.</a:t>
          </a:r>
        </a:p>
      </dsp:txBody>
      <dsp:txXfrm>
        <a:off x="2916079" y="1109159"/>
        <a:ext cx="2480625" cy="2098218"/>
      </dsp:txXfrm>
    </dsp:sp>
    <dsp:sp modelId="{2B3EE814-4021-4CB1-B926-726AA36C7328}">
      <dsp:nvSpPr>
        <dsp:cNvPr id="0" name=""/>
        <dsp:cNvSpPr/>
      </dsp:nvSpPr>
      <dsp:spPr>
        <a:xfrm>
          <a:off x="2916079" y="3271484"/>
          <a:ext cx="2480625" cy="3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3DBC7-47A0-464A-94EB-EFADAC7CE53E}">
      <dsp:nvSpPr>
        <dsp:cNvPr id="0" name=""/>
        <dsp:cNvSpPr/>
      </dsp:nvSpPr>
      <dsp:spPr>
        <a:xfrm>
          <a:off x="5830814" y="103112"/>
          <a:ext cx="868218" cy="868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C593B-65B9-44DF-914A-6EA385F7AD95}">
      <dsp:nvSpPr>
        <dsp:cNvPr id="0" name=""/>
        <dsp:cNvSpPr/>
      </dsp:nvSpPr>
      <dsp:spPr>
        <a:xfrm>
          <a:off x="5830814" y="1109159"/>
          <a:ext cx="2480625" cy="209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ratio of operating profit to financial expenses is very important in predicting the financial future of a company.</a:t>
          </a:r>
        </a:p>
      </dsp:txBody>
      <dsp:txXfrm>
        <a:off x="5830814" y="1109159"/>
        <a:ext cx="2480625" cy="2098218"/>
      </dsp:txXfrm>
    </dsp:sp>
    <dsp:sp modelId="{CACE2777-7AD7-4169-9BB6-DA43C191160D}">
      <dsp:nvSpPr>
        <dsp:cNvPr id="0" name=""/>
        <dsp:cNvSpPr/>
      </dsp:nvSpPr>
      <dsp:spPr>
        <a:xfrm>
          <a:off x="5830814" y="3271484"/>
          <a:ext cx="2480625" cy="3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4EBC4-3D67-AE47-9C5D-BF6DD4EFD509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B960C-7D4A-5945-ADFB-C9900CEB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B960C-7D4A-5945-ADFB-C9900CEBE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2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4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5/5/24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95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2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3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5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3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E079B-64AC-7F20-F039-999DAC144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Corporate Bankruptcy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1506D-F2F6-8F14-C2F5-D35CF591B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By: Cole Wagner</a:t>
            </a:r>
            <a:endParaRPr lang="en-US" dirty="0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18" descr="Calculator, pen, compass, money and a paper with graphs printed on it">
            <a:extLst>
              <a:ext uri="{FF2B5EF4-FFF2-40B4-BE49-F238E27FC236}">
                <a16:creationId xmlns:a16="http://schemas.microsoft.com/office/drawing/2014/main" id="{0D560EBA-7E0C-D1DA-9433-66D9A675B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r="25780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7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F02B-F1D0-27C8-1133-672C33D9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3" y="190005"/>
            <a:ext cx="8770571" cy="11580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Modeling: Results</a:t>
            </a:r>
          </a:p>
        </p:txBody>
      </p:sp>
      <p:pic>
        <p:nvPicPr>
          <p:cNvPr id="5" name="Content Placeholder 4" descr="A graph with a bar&#10;&#10;Description automatically generated">
            <a:extLst>
              <a:ext uri="{FF2B5EF4-FFF2-40B4-BE49-F238E27FC236}">
                <a16:creationId xmlns:a16="http://schemas.microsoft.com/office/drawing/2014/main" id="{21170072-53C0-3440-532E-57A04123A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90" y="1348102"/>
            <a:ext cx="11453018" cy="51111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7858C4-720D-27E4-C439-22B3D9FFC5A5}"/>
              </a:ext>
            </a:extLst>
          </p:cNvPr>
          <p:cNvSpPr txBox="1"/>
          <p:nvPr/>
        </p:nvSpPr>
        <p:spPr>
          <a:xfrm>
            <a:off x="369490" y="6459225"/>
            <a:ext cx="792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2 - XG Boost w/ SMOTE Variable Importance Plot</a:t>
            </a:r>
          </a:p>
        </p:txBody>
      </p:sp>
    </p:spTree>
    <p:extLst>
      <p:ext uri="{BB962C8B-B14F-4D97-AF65-F5344CB8AC3E}">
        <p14:creationId xmlns:p14="http://schemas.microsoft.com/office/powerpoint/2010/main" val="100647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B970F-C129-FD11-B2F7-6B2D1EDB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2E7A2A-10C1-3878-1311-C4E081976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456441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497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FB88DD-8CA9-76CC-9060-2CA9129360A6}"/>
              </a:ext>
            </a:extLst>
          </p:cNvPr>
          <p:cNvSpPr txBox="1"/>
          <p:nvPr/>
        </p:nvSpPr>
        <p:spPr>
          <a:xfrm>
            <a:off x="4801589" y="2921168"/>
            <a:ext cx="2588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04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6B3509-DF82-F034-8316-1A02162F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FF7014A-04D7-8EC8-DB5C-47480A20F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825290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38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90CD1-E8D2-6AEB-FF3B-5F53E5C28545}"/>
              </a:ext>
            </a:extLst>
          </p:cNvPr>
          <p:cNvSpPr txBox="1"/>
          <p:nvPr/>
        </p:nvSpPr>
        <p:spPr>
          <a:xfrm>
            <a:off x="3135085" y="268246"/>
            <a:ext cx="592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12D89-389D-AEEE-A031-B48DF1BED25F}"/>
              </a:ext>
            </a:extLst>
          </p:cNvPr>
          <p:cNvSpPr txBox="1"/>
          <p:nvPr/>
        </p:nvSpPr>
        <p:spPr>
          <a:xfrm>
            <a:off x="7956467" y="1567543"/>
            <a:ext cx="3942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Poland’s economy is growing, but not invincible.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companies have flourished, but some have failed.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do we forecast which companies will go bankrupt in the future?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B24E9-903B-005A-D50C-1A9299FB0594}"/>
              </a:ext>
            </a:extLst>
          </p:cNvPr>
          <p:cNvSpPr txBox="1"/>
          <p:nvPr/>
        </p:nvSpPr>
        <p:spPr>
          <a:xfrm>
            <a:off x="4040410" y="6611779"/>
            <a:ext cx="815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www.researchgate.net</a:t>
            </a:r>
            <a:r>
              <a:rPr lang="en-US" sz="1000" dirty="0"/>
              <a:t>/figure/GDP-per-capita-current-US-Ukraine-Poland-Russian-Federation-Belarus_fig1_346790814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E6FFEC-5A84-A2E5-C6B5-761B7E1916B4}"/>
              </a:ext>
            </a:extLst>
          </p:cNvPr>
          <p:cNvGrpSpPr/>
          <p:nvPr/>
        </p:nvGrpSpPr>
        <p:grpSpPr>
          <a:xfrm>
            <a:off x="292926" y="1567543"/>
            <a:ext cx="7311084" cy="3861413"/>
            <a:chOff x="292926" y="1567543"/>
            <a:chExt cx="7311084" cy="38614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8F3CE4-19E0-6D46-8ACA-8A4D97C1E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926" y="1567543"/>
              <a:ext cx="7311084" cy="35609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909B3F-2FC8-D176-4ACD-7E998ADF3A51}"/>
                </a:ext>
              </a:extLst>
            </p:cNvPr>
            <p:cNvSpPr txBox="1"/>
            <p:nvPr/>
          </p:nvSpPr>
          <p:spPr>
            <a:xfrm>
              <a:off x="292926" y="5151957"/>
              <a:ext cx="4587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Figure 1 – Eastern European GDP Growth Comparison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72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92D-65EB-2599-2F27-9A85F14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Goals</a:t>
            </a: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FCE2C57-9278-946C-D8AF-9AA3731CA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74160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3AC9B-225B-400A-8197-E16FEB5E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40" y="1252793"/>
            <a:ext cx="2757206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Data Summary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ED95CEF-959E-3F75-99E3-20C751755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076365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95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22304" y="967066"/>
            <a:ext cx="4908132" cy="4613915"/>
            <a:chOff x="659679" y="950330"/>
            <a:chExt cx="4908132" cy="4613915"/>
          </a:xfrm>
        </p:grpSpPr>
        <p:sp>
          <p:nvSpPr>
            <p:cNvPr id="33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C04212-B79F-20C9-DBCE-E3104C41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74" y="1833229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sz="2700"/>
              <a:t>Data Preprocessing: Initial Formatting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EB121AE8-3602-4A0F-001A-F16D9D79A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689071"/>
              </p:ext>
            </p:extLst>
          </p:nvPr>
        </p:nvGraphicFramePr>
        <p:xfrm>
          <a:off x="1067672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58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FF241-945C-4F5F-1D88-2A7A7D5F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37" y="1796995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400"/>
              <a:t>Data Preprocessing: 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2A5E6-0AAE-18AD-3948-4714088D23C5}"/>
              </a:ext>
            </a:extLst>
          </p:cNvPr>
          <p:cNvSpPr txBox="1"/>
          <p:nvPr/>
        </p:nvSpPr>
        <p:spPr>
          <a:xfrm>
            <a:off x="6323937" y="3088465"/>
            <a:ext cx="4269851" cy="1897003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</a:t>
            </a:r>
            <a:r>
              <a:rPr lang="en-US" sz="1500" spc="150" dirty="0">
                <a:solidFill>
                  <a:srgbClr val="FF0000"/>
                </a:solidFill>
              </a:rPr>
              <a:t>(current assets – inventory) / long-term liabilities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500" spc="150" dirty="0">
                <a:solidFill>
                  <a:srgbClr val="FF0000"/>
                </a:solidFill>
              </a:rPr>
              <a:t>sales(n-1) / sales(n)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 deck impute all other missing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F0E108-8C92-EAD4-EE68-583E72465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60788"/>
              </p:ext>
            </p:extLst>
          </p:nvPr>
        </p:nvGraphicFramePr>
        <p:xfrm>
          <a:off x="1040446" y="2137413"/>
          <a:ext cx="4343401" cy="2461684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2241347">
                  <a:extLst>
                    <a:ext uri="{9D8B030D-6E8A-4147-A177-3AD203B41FA5}">
                      <a16:colId xmlns:a16="http://schemas.microsoft.com/office/drawing/2014/main" val="1609729399"/>
                    </a:ext>
                  </a:extLst>
                </a:gridCol>
                <a:gridCol w="2102054">
                  <a:extLst>
                    <a:ext uri="{9D8B030D-6E8A-4147-A177-3AD203B41FA5}">
                      <a16:colId xmlns:a16="http://schemas.microsoft.com/office/drawing/2014/main" val="2779586165"/>
                    </a:ext>
                  </a:extLst>
                </a:gridCol>
              </a:tblGrid>
              <a:tr h="67468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Variables</a:t>
                      </a:r>
                    </a:p>
                  </a:txBody>
                  <a:tcPr marL="182347" marR="91173" marT="91173" marB="911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Missing Values</a:t>
                      </a:r>
                    </a:p>
                  </a:txBody>
                  <a:tcPr marL="182347" marR="91173" marT="91173" marB="911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35303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&gt;5000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526809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(4999, 1000)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39721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(999, 500)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54775"/>
                  </a:ext>
                </a:extLst>
              </a:tr>
              <a:tr h="44675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&lt;500</a:t>
                      </a:r>
                    </a:p>
                  </a:txBody>
                  <a:tcPr marL="182347" marR="91173" marT="91173" marB="9117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55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FDE8-2156-4A96-75A2-8673A969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2915-C8CB-3001-F199-B85B520C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modeling frameworks:</a:t>
            </a:r>
          </a:p>
          <a:p>
            <a:r>
              <a:rPr lang="en-US" dirty="0"/>
              <a:t>	- Basic logistic regression</a:t>
            </a:r>
          </a:p>
          <a:p>
            <a:r>
              <a:rPr lang="en-US" dirty="0"/>
              <a:t>	- Elastic net logistic regression</a:t>
            </a:r>
          </a:p>
          <a:p>
            <a:r>
              <a:rPr lang="en-US" dirty="0"/>
              <a:t>	- XG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preprocessing methods</a:t>
            </a:r>
          </a:p>
          <a:p>
            <a:r>
              <a:rPr lang="en-US" dirty="0"/>
              <a:t>	- Baseline (normalizing, removing correlated predictors, etc.)</a:t>
            </a:r>
          </a:p>
          <a:p>
            <a:r>
              <a:rPr lang="en-US" dirty="0"/>
              <a:t>	- Baseline + SMOTE </a:t>
            </a:r>
            <a:r>
              <a:rPr lang="en-US" dirty="0" err="1"/>
              <a:t>upsampling</a:t>
            </a:r>
            <a:r>
              <a:rPr lang="en-US" dirty="0"/>
              <a:t> (no-information rate = 0.95)</a:t>
            </a:r>
          </a:p>
          <a:p>
            <a:r>
              <a:rPr lang="en-US" dirty="0"/>
              <a:t>	- Baseline + SMOTE +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2792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2084-F5AA-9947-0964-9629F737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Results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DCFFBAE-F52A-3B64-2922-C107143C1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09"/>
          <a:stretch/>
        </p:blipFill>
        <p:spPr>
          <a:xfrm>
            <a:off x="1116693" y="3016331"/>
            <a:ext cx="9958613" cy="2400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C0978-7F3D-66F1-8030-7A3C280E4893}"/>
              </a:ext>
            </a:extLst>
          </p:cNvPr>
          <p:cNvSpPr txBox="1"/>
          <p:nvPr/>
        </p:nvSpPr>
        <p:spPr>
          <a:xfrm>
            <a:off x="3602180" y="2646999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 – Overall 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3D62C-F148-513E-33C3-74533DC41296}"/>
              </a:ext>
            </a:extLst>
          </p:cNvPr>
          <p:cNvSpPr/>
          <p:nvPr/>
        </p:nvSpPr>
        <p:spPr>
          <a:xfrm>
            <a:off x="1339930" y="4667003"/>
            <a:ext cx="9512135" cy="558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345</Words>
  <Application>Microsoft Macintosh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Aptos</vt:lpstr>
      <vt:lpstr>Arial</vt:lpstr>
      <vt:lpstr>Corbel</vt:lpstr>
      <vt:lpstr>SketchLinesVTI</vt:lpstr>
      <vt:lpstr>Corporate Bankruptcy Analysis</vt:lpstr>
      <vt:lpstr>Table of Contents</vt:lpstr>
      <vt:lpstr>PowerPoint Presentation</vt:lpstr>
      <vt:lpstr>Research Goals</vt:lpstr>
      <vt:lpstr>Data Summary</vt:lpstr>
      <vt:lpstr>Data Preprocessing: Initial Formatting</vt:lpstr>
      <vt:lpstr>Data Preprocessing: Missing Values</vt:lpstr>
      <vt:lpstr>Data Modeling: Overview</vt:lpstr>
      <vt:lpstr>Data Modeling: Results</vt:lpstr>
      <vt:lpstr>Data Modeling: Results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Bankruptcy Analysis</dc:title>
  <dc:creator>Wagner, Cole</dc:creator>
  <cp:lastModifiedBy>Wagner, Cole</cp:lastModifiedBy>
  <cp:revision>1</cp:revision>
  <dcterms:created xsi:type="dcterms:W3CDTF">2024-05-05T20:25:31Z</dcterms:created>
  <dcterms:modified xsi:type="dcterms:W3CDTF">2024-05-06T00:35:48Z</dcterms:modified>
</cp:coreProperties>
</file>