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6" r:id="rId9"/>
    <p:sldId id="267" r:id="rId10"/>
    <p:sldId id="263" r:id="rId11"/>
    <p:sldId id="268" r:id="rId12"/>
    <p:sldId id="270" r:id="rId13"/>
    <p:sldId id="272" r:id="rId14"/>
    <p:sldId id="273" r:id="rId15"/>
    <p:sldId id="274" r:id="rId16"/>
    <p:sldId id="269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4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1A4A6-C8E2-4F8B-9339-9BE5FA6585F4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B8624-ACE5-46F8-B4B6-A85FE89D1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1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Fetch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안하면 작업 한 파일과 서버 파일이 달라서 충돌</a:t>
            </a:r>
            <a:r>
              <a:rPr lang="en-US" altLang="ko-KR" baseline="0" dirty="0" smtClean="0"/>
              <a:t>(Conflict) </a:t>
            </a:r>
            <a:r>
              <a:rPr lang="ko-KR" altLang="en-US" baseline="0" smtClean="0"/>
              <a:t>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B8624-ACE5-46F8-B4B6-A85FE89D17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8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09821-5747-488C-B8F4-E3BBB5867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A9FC0A-4C64-4FA2-A1B8-733DD5C7B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D2686-B436-4447-9370-1049B3E8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85DDA-2AA8-45D4-A481-B0CAEC28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DD280-3714-442D-8908-943E0846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2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7F06E-7064-4C46-BF02-8AB686E3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DD4A-E564-42D0-999E-8100AB5D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323AE-D821-4610-BA7C-7680ADF8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EC6EF-8A29-42EB-AE05-FB064E4D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7100E-E54A-4FC4-9DA7-86CAF36D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37CACD-1D75-4F0C-8FF3-DE87B62F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0B7C5-C3C3-4DBD-A6D4-63D03A8BC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145FC-558B-4645-97DE-B1EE5B9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E85A2-F2E1-40FD-96E5-677F42D3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D56B9-55A7-4A6A-8EF9-384F1B44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9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D53F8-B022-4A5E-85A9-5AA3D0AF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30EF2-B328-4344-BEBC-231DF5C8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AC9BE-BD59-4370-972F-135AA73B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9AE4C-75E3-4FE0-98F9-CD567A97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94D89-0790-4BBE-B5E7-19AB00EB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215C-39A8-464D-848B-BC73E4D7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6E273-7549-4D4B-BE52-CCDAE3AD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0FB95-5D72-4B83-A007-9B09CB9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64798-A429-4118-B357-D386891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ED22-F8E5-4928-84C6-DAA0DFE2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4FA7A-BF09-4193-A1EE-A70A26BF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C808D-D084-422F-8200-BD315E67C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40511-B1EF-49D5-90CC-3BE9B5827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0A0A9-E392-4CCE-A5D3-0A67F24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1C180-D0C8-4A0D-9E58-E90A46CB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B6383-B1E6-4660-AD7C-CFFAE487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6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BC5A4-4421-4D25-9050-879E63C9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D05CA-3EF3-4695-A3C1-A585861F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57345-A719-45D9-B151-F464F0AA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6E1EA-2EC4-4BC6-990A-5B456D372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F2E52-47A1-4EAE-9378-7D98E182C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338286-C027-488D-9D83-0927D40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B79FE-1393-4532-A7D3-1828F3D6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B1551E-F0FA-424E-844E-DD402231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EF5F-6C0C-436B-B9C3-A45224D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F72653-DD6E-4491-9389-11DCD80F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BE4669-EA45-403E-A417-AFCEB4FC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E34B1F-7FDC-45AF-845C-D7D16294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647034-F117-4AC3-A51A-6764881B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B45BF0-5C53-4D0E-AA4C-B6EF6713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6F3E9A-82C8-45AF-8208-6679FC2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19FAC-1C86-4111-A2C9-E62DC0E4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9EF75-3407-4FE9-8C03-67706491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99B01-2295-43AA-A0C7-DFC2E193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F615D-0714-4D34-ABF5-C6A4052C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D46DEC-C38F-4A37-B3EE-41A6797B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9D3B8-B9F9-4938-B66B-0C916DCF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1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C0D11-D3CF-469D-9E90-201C948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0D538-3C21-4C7B-96AF-4A6CACA1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B02841-1940-4353-9885-2D1C2B42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B53B4-590E-408D-87DC-BD53F5E7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C6ACD-0184-4656-9B89-202C9DC3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5DD72-8517-4803-9B5E-81A8DB19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9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B5EA4-A672-4DDA-9745-A923F2E7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7B3BA-0DC7-41B9-B94B-F13E2B8A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BC349-B4C9-4D9F-AF12-F4F30E3DB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378D4-A5AB-4B70-ADD3-E3568F82B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657B0-86AD-4BFF-8DF8-3CF929D17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8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module/544/5000" TargetMode="External"/><Relationship Id="rId2" Type="http://schemas.openxmlformats.org/officeDocument/2006/relationships/hyperlink" Target="https://www.riverbankcomputing.com/software/pyqt/download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o_list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.google.com/natural-language/docs/quickstart-client-libraries?hl=ko#client-libraries-install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hn?blogId=chandong83&amp;logNo=2209814526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AD1DF3-1613-40AA-A775-DC4E6B77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3" y="2015412"/>
            <a:ext cx="5977587" cy="2176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B0F46-44D3-45E9-A471-9BE8EF100733}"/>
              </a:ext>
            </a:extLst>
          </p:cNvPr>
          <p:cNvSpPr txBox="1"/>
          <p:nvPr/>
        </p:nvSpPr>
        <p:spPr>
          <a:xfrm>
            <a:off x="6867332" y="2519061"/>
            <a:ext cx="49648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BS4</a:t>
            </a:r>
            <a:r>
              <a:rPr lang="ko-KR" altLang="en-US" sz="1400" dirty="0"/>
              <a:t>를 사용하기 위한 가장 기본적인 형식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html</a:t>
            </a:r>
            <a:r>
              <a:rPr lang="ko-KR" altLang="en-US" sz="1400" dirty="0"/>
              <a:t> 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urlopen</a:t>
            </a:r>
            <a:r>
              <a:rPr lang="ko-KR" altLang="en-US" sz="1400" dirty="0"/>
              <a:t>으로 링크를 열어서 </a:t>
            </a:r>
            <a:r>
              <a:rPr lang="en-US" altLang="ko-KR" sz="1400" dirty="0"/>
              <a:t>html </a:t>
            </a:r>
            <a:r>
              <a:rPr lang="ko-KR" altLang="en-US" sz="1400" dirty="0"/>
              <a:t>을 받아오고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bs </a:t>
            </a:r>
            <a:r>
              <a:rPr lang="ko-KR" altLang="en-US" sz="1400" dirty="0"/>
              <a:t>변수에 </a:t>
            </a:r>
            <a:r>
              <a:rPr lang="en-US" altLang="ko-KR" sz="1400" dirty="0" err="1"/>
              <a:t>BeautifulSoup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할당해서 파싱을 시작한다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432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2" y="878896"/>
            <a:ext cx="7716982" cy="5305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65964" y="1039091"/>
            <a:ext cx="2008909" cy="49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84448" y="1746932"/>
            <a:ext cx="61118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항상 코딩 시작 전에 </a:t>
            </a:r>
            <a:r>
              <a:rPr lang="en-US" altLang="ko-KR" dirty="0" smtClean="0"/>
              <a:t>Fetch origin </a:t>
            </a:r>
            <a:r>
              <a:rPr lang="ko-KR" altLang="en-US" dirty="0" smtClean="0"/>
              <a:t>눌러서 서버의 코드와 컴퓨터의 코드를 동기화 시킨 후에 진행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7092" y="4572000"/>
            <a:ext cx="2687781" cy="374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091" y="4946073"/>
            <a:ext cx="2687781" cy="928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84593" y="4572000"/>
            <a:ext cx="4809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제목은 작업했던 주요한 목적 포함되도록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4593" y="4941332"/>
            <a:ext cx="4809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설명은 최대한 구체적으로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7091" y="5874326"/>
            <a:ext cx="2687781" cy="309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84593" y="5874326"/>
            <a:ext cx="480948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후에는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커밋완료했다고</a:t>
            </a:r>
            <a:r>
              <a:rPr lang="ko-KR" altLang="en-US" dirty="0" smtClean="0"/>
              <a:t> 알리고 작업내용 알려주기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1503" y="3307876"/>
            <a:ext cx="611180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커밋은</a:t>
            </a:r>
            <a:r>
              <a:rPr lang="ko-KR" altLang="en-US" dirty="0" smtClean="0"/>
              <a:t> 에러가 없이 동작하는 파일들만 </a:t>
            </a:r>
            <a:r>
              <a:rPr lang="ko-KR" altLang="en-US" dirty="0" err="1" smtClean="0"/>
              <a:t>깃헙에</a:t>
            </a:r>
            <a:r>
              <a:rPr lang="ko-KR" altLang="en-US" dirty="0" smtClean="0"/>
              <a:t> 올립니다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에러가 있다면 코드 수정 완료 후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12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2" y="878896"/>
            <a:ext cx="7716982" cy="5305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6593" y="3219288"/>
            <a:ext cx="735871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본인이 작업했던 내용 중 이번 </a:t>
            </a:r>
            <a:r>
              <a:rPr lang="ko-KR" altLang="en-US" dirty="0" err="1" smtClean="0"/>
              <a:t>커밋에</a:t>
            </a:r>
            <a:r>
              <a:rPr lang="ko-KR" altLang="en-US" dirty="0" smtClean="0"/>
              <a:t> 반영하기 싫은 내용이 있다면 </a:t>
            </a:r>
            <a:r>
              <a:rPr lang="en-US" altLang="ko-KR" dirty="0" smtClean="0"/>
              <a:t>Discard </a:t>
            </a:r>
            <a:r>
              <a:rPr lang="en-US" altLang="ko-KR" dirty="0" err="1" smtClean="0"/>
              <a:t>chages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커밋</a:t>
            </a:r>
            <a:r>
              <a:rPr lang="ko-KR" altLang="en-US" b="1" dirty="0" smtClean="0">
                <a:solidFill>
                  <a:srgbClr val="FF0000"/>
                </a:solidFill>
              </a:rPr>
              <a:t> 직전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dirty="0" smtClean="0"/>
              <a:t>에 눌러줍니다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 파일은 </a:t>
            </a:r>
            <a:r>
              <a:rPr lang="ko-KR" altLang="en-US" dirty="0" err="1" smtClean="0"/>
              <a:t>커밋에서</a:t>
            </a:r>
            <a:r>
              <a:rPr lang="ko-KR" altLang="en-US" dirty="0" smtClean="0"/>
              <a:t> 제외됩니다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파일 내용은 변하지 않습니다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2266953"/>
            <a:ext cx="3562350" cy="10668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58811" y="2613316"/>
            <a:ext cx="2454207" cy="309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4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4411" y="794742"/>
            <a:ext cx="73587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pulling is not possible because you have unmerged files &lt;ERR&gt;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충돌</a:t>
            </a:r>
            <a:r>
              <a:rPr lang="en-US" altLang="ko-KR" dirty="0"/>
              <a:t>:</a:t>
            </a:r>
            <a:r>
              <a:rPr lang="ko-KR" altLang="en-US" dirty="0"/>
              <a:t>원격과 로컬에 같은 파일</a:t>
            </a:r>
            <a:r>
              <a:rPr lang="en-US" altLang="ko-KR" dirty="0"/>
              <a:t>-</a:t>
            </a:r>
            <a:r>
              <a:rPr lang="ko-KR" altLang="en-US" dirty="0"/>
              <a:t>로컬에 병합되지 않음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에러가 뜰 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44411" y="2119618"/>
            <a:ext cx="73587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CMD </a:t>
            </a:r>
            <a:r>
              <a:rPr lang="ko-KR" altLang="en-US" dirty="0" smtClean="0"/>
              <a:t>열고 파일이 있는 경로로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한 다음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r>
              <a:rPr lang="ko-KR" altLang="en-US" dirty="0" smtClean="0"/>
              <a:t>친 다음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desktop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다시 실행</a:t>
            </a:r>
            <a:endParaRPr lang="en-US" altLang="ko-KR" dirty="0"/>
          </a:p>
        </p:txBody>
      </p:sp>
      <p:sp>
        <p:nvSpPr>
          <p:cNvPr id="4" name="아래쪽 화살표 3"/>
          <p:cNvSpPr/>
          <p:nvPr/>
        </p:nvSpPr>
        <p:spPr>
          <a:xfrm>
            <a:off x="3605157" y="1711135"/>
            <a:ext cx="837224" cy="401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1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PyQt5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사용법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1404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1" y="0"/>
            <a:ext cx="12192000" cy="3740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PyQt5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53554" y="5951789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https://www.riverbankcomputing.com/software/pyqt/download5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554" y="5582457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로 설치가 안될 때 다운로드 경로</a:t>
            </a:r>
            <a:r>
              <a:rPr lang="en-US" altLang="ko-KR" dirty="0" smtClean="0"/>
              <a:t>(Windows </a:t>
            </a:r>
            <a:r>
              <a:rPr lang="ko-KR" altLang="en-US" dirty="0" smtClean="0"/>
              <a:t>용 다운로드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3554" y="2166137"/>
            <a:ext cx="1028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NanumGothic"/>
              </a:rPr>
              <a:t>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pyqt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설치 과정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1.cmd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를 관리자권한으로 실행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2.pip install pyqt5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결과로 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PyQt5-sip(4.19.13), PyQt5(5.11.3)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가 </a:t>
            </a:r>
            <a:r>
              <a:rPr lang="ko-KR" altLang="en-US" dirty="0" smtClean="0">
                <a:solidFill>
                  <a:srgbClr val="666666"/>
                </a:solidFill>
                <a:latin typeface="NanumGothic"/>
              </a:rPr>
              <a:t>설치됨</a:t>
            </a:r>
            <a:r>
              <a:rPr lang="en-US" altLang="ko-KR" dirty="0" smtClean="0">
                <a:solidFill>
                  <a:srgbClr val="666666"/>
                </a:solidFill>
                <a:latin typeface="NanumGothic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3.pip install pyqt5-tools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결과로 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Click(7.0), python-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dotenv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(0.10.1), pyqt5-tools(5.11.3.1.4)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가 </a:t>
            </a:r>
            <a:r>
              <a:rPr lang="ko-KR" altLang="en-US" dirty="0" smtClean="0">
                <a:solidFill>
                  <a:srgbClr val="666666"/>
                </a:solidFill>
                <a:latin typeface="NanumGothic"/>
              </a:rPr>
              <a:t>설치됨</a:t>
            </a:r>
            <a:r>
              <a:rPr lang="en-US" altLang="ko-KR" dirty="0" smtClean="0">
                <a:solidFill>
                  <a:srgbClr val="666666"/>
                </a:solidFill>
                <a:latin typeface="NanumGothic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pyqt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설치 확인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[</a:t>
            </a:r>
            <a:r>
              <a:rPr lang="ko-KR" altLang="en-US" dirty="0" err="1">
                <a:solidFill>
                  <a:srgbClr val="666666"/>
                </a:solidFill>
                <a:latin typeface="NanumGothic"/>
              </a:rPr>
              <a:t>파이썬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666666"/>
                </a:solidFill>
                <a:latin typeface="NanumGothic"/>
              </a:rPr>
              <a:t>설치경로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]\Lib\site-packages\pyqt5_tools\designer.exe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로 실행시켜서 </a:t>
            </a:r>
            <a:r>
              <a:rPr lang="ko-KR" altLang="en-US" dirty="0" smtClean="0">
                <a:solidFill>
                  <a:srgbClr val="666666"/>
                </a:solidFill>
                <a:latin typeface="NanumGothic"/>
              </a:rPr>
              <a:t>확인</a:t>
            </a:r>
            <a:r>
              <a:rPr lang="en-US" altLang="ko-KR" dirty="0" smtClean="0">
                <a:solidFill>
                  <a:srgbClr val="666666"/>
                </a:solidFill>
                <a:latin typeface="NanumGothic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3554" y="1242807"/>
            <a:ext cx="4685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https://opentutorials.org/module/544/5000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554" y="928071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설명 모든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5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1" y="0"/>
            <a:ext cx="12192000" cy="3740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PyQt5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3554" y="928071"/>
            <a:ext cx="724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내 </a:t>
            </a:r>
            <a:r>
              <a:rPr lang="en-US" altLang="ko-KR" dirty="0" err="1" smtClean="0"/>
              <a:t>MainWindw.ui</a:t>
            </a:r>
            <a:r>
              <a:rPr lang="ko-KR" altLang="en-US" dirty="0"/>
              <a:t> 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QtDesigner</a:t>
            </a:r>
            <a:r>
              <a:rPr lang="ko-KR" altLang="en-US" dirty="0" smtClean="0"/>
              <a:t>로 디자인한 폼 파일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39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02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57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EEA84C-AF49-4F72-8971-B3290CCC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7472" cy="6856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B8504-73C3-4693-AC62-C3765669BB92}"/>
              </a:ext>
            </a:extLst>
          </p:cNvPr>
          <p:cNvSpPr txBox="1"/>
          <p:nvPr/>
        </p:nvSpPr>
        <p:spPr>
          <a:xfrm>
            <a:off x="8237472" y="1315617"/>
            <a:ext cx="3792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https://www.boannews.com/media/o_list.asp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490EE-80B3-4494-87B3-0E42B2341CA5}"/>
              </a:ext>
            </a:extLst>
          </p:cNvPr>
          <p:cNvSpPr txBox="1"/>
          <p:nvPr/>
        </p:nvSpPr>
        <p:spPr>
          <a:xfrm>
            <a:off x="8237472" y="979715"/>
            <a:ext cx="47083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보안뉴스 홈 </a:t>
            </a:r>
            <a:r>
              <a:rPr lang="en-US" altLang="ko-KR" sz="1200" dirty="0"/>
              <a:t>&gt; </a:t>
            </a:r>
            <a:r>
              <a:rPr lang="ko-KR" altLang="en-US" sz="1200" dirty="0"/>
              <a:t>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가장 많이 본 기사 들어가기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F12</a:t>
            </a:r>
            <a:r>
              <a:rPr lang="ko-KR" altLang="en-US" sz="1200" dirty="0"/>
              <a:t>키 눌러서 개발자 모드 열기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빨간 네모 박스 눌러서 커서 갖다 대서 </a:t>
            </a:r>
            <a:r>
              <a:rPr lang="en-US" altLang="ko-KR" sz="1200" dirty="0"/>
              <a:t>div </a:t>
            </a:r>
            <a:r>
              <a:rPr lang="ko-KR" altLang="en-US" sz="1200" dirty="0"/>
              <a:t>범위 확인해보기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원하는 내용을 포함하면서 가장 좁은 범위를 찾아야 함</a:t>
            </a:r>
            <a:endParaRPr lang="en-US" altLang="ko-KR" sz="1200" dirty="0"/>
          </a:p>
          <a:p>
            <a:r>
              <a:rPr lang="ko-KR" altLang="en-US" sz="1200" dirty="0"/>
              <a:t>그래야 </a:t>
            </a:r>
            <a:r>
              <a:rPr lang="en-US" altLang="ko-KR" sz="1200" dirty="0"/>
              <a:t>select </a:t>
            </a:r>
            <a:r>
              <a:rPr lang="ko-KR" altLang="en-US" sz="1200" dirty="0" err="1"/>
              <a:t>썼을때</a:t>
            </a:r>
            <a:r>
              <a:rPr lang="ko-KR" altLang="en-US" sz="1200" dirty="0"/>
              <a:t> 불필요한 정보가 포함되지 않고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가능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F3D89-279B-48EA-8988-894E0FD263A5}"/>
              </a:ext>
            </a:extLst>
          </p:cNvPr>
          <p:cNvSpPr/>
          <p:nvPr/>
        </p:nvSpPr>
        <p:spPr>
          <a:xfrm>
            <a:off x="5113176" y="485192"/>
            <a:ext cx="317240" cy="233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3D953D-3855-4646-8324-2EBCD499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21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6FA78-B4D6-4E29-8916-7AD4124DE7DE}"/>
              </a:ext>
            </a:extLst>
          </p:cNvPr>
          <p:cNvSpPr txBox="1"/>
          <p:nvPr/>
        </p:nvSpPr>
        <p:spPr>
          <a:xfrm>
            <a:off x="839755" y="4460033"/>
            <a:ext cx="68214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기사 제목과 링크가 포함되는 부분 </a:t>
            </a:r>
            <a:r>
              <a:rPr lang="ko-KR" altLang="en-US" sz="1200" dirty="0"/>
              <a:t>확인해서 마우스 오른쪽 마우스 </a:t>
            </a:r>
            <a:r>
              <a:rPr lang="en-US" altLang="ko-KR" sz="1200" dirty="0"/>
              <a:t>Copy – copy selector</a:t>
            </a:r>
            <a:r>
              <a:rPr lang="ko-KR" altLang="en-US" sz="1200" dirty="0"/>
              <a:t>로 확인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news_area</a:t>
            </a:r>
            <a:r>
              <a:rPr lang="en-US" altLang="ko-KR" sz="1200" dirty="0"/>
              <a:t> &gt; </a:t>
            </a:r>
            <a:r>
              <a:rPr lang="en-US" altLang="ko-KR" sz="1200" dirty="0" err="1"/>
              <a:t>div</a:t>
            </a:r>
            <a:r>
              <a:rPr lang="en-US" altLang="ko-KR" sz="1200" dirty="0" err="1">
                <a:solidFill>
                  <a:srgbClr val="FF0000"/>
                </a:solidFill>
              </a:rPr>
              <a:t>:nth-child</a:t>
            </a:r>
            <a:r>
              <a:rPr lang="en-US" altLang="ko-KR" sz="1200" dirty="0">
                <a:solidFill>
                  <a:srgbClr val="FF0000"/>
                </a:solidFill>
              </a:rPr>
              <a:t>(1) </a:t>
            </a:r>
            <a:r>
              <a:rPr lang="en-US" altLang="ko-KR" sz="1200" dirty="0"/>
              <a:t>&gt; a</a:t>
            </a:r>
            <a:r>
              <a:rPr lang="en-US" altLang="ko-KR" sz="1200" dirty="0">
                <a:solidFill>
                  <a:srgbClr val="FF0000"/>
                </a:solidFill>
              </a:rPr>
              <a:t>:nth-child(1)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콜론 뒷부분은 해당하는 기사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첫번째 기사만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를 의미하는 것이므로 삭제 </a:t>
            </a:r>
            <a:r>
              <a:rPr lang="ko-KR" altLang="en-US" sz="1200" dirty="0" err="1">
                <a:solidFill>
                  <a:srgbClr val="FF0000"/>
                </a:solidFill>
              </a:rPr>
              <a:t>해야합니다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그러면 기사 제목 부분은 </a:t>
            </a:r>
            <a:r>
              <a:rPr lang="en-US" altLang="ko-KR" sz="1200" dirty="0"/>
              <a:t>#</a:t>
            </a:r>
            <a:r>
              <a:rPr lang="en-US" altLang="ko-KR" sz="1200" dirty="0" err="1"/>
              <a:t>news_area</a:t>
            </a:r>
            <a:r>
              <a:rPr lang="en-US" altLang="ko-KR" sz="1200" dirty="0"/>
              <a:t> &gt; div &gt; a &gt; span </a:t>
            </a:r>
            <a:r>
              <a:rPr lang="ko-KR" altLang="en-US" sz="1200" dirty="0"/>
              <a:t>가 지정되는 것 확인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46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619FB1-1C69-4BB8-BB10-5F7C3F2A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4" y="933450"/>
            <a:ext cx="5612056" cy="4189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61805-019E-4CCD-A6FE-BA8E8CDD0992}"/>
              </a:ext>
            </a:extLst>
          </p:cNvPr>
          <p:cNvSpPr txBox="1"/>
          <p:nvPr/>
        </p:nvSpPr>
        <p:spPr>
          <a:xfrm>
            <a:off x="6223518" y="2673421"/>
            <a:ext cx="4901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div </a:t>
            </a:r>
            <a:r>
              <a:rPr lang="ko-KR" altLang="en-US" sz="1400" dirty="0"/>
              <a:t>태그 </a:t>
            </a:r>
            <a:r>
              <a:rPr lang="en-US" altLang="ko-KR" sz="1400" dirty="0"/>
              <a:t>class </a:t>
            </a:r>
            <a:r>
              <a:rPr lang="ko-KR" altLang="en-US" sz="1400" dirty="0"/>
              <a:t>명이 </a:t>
            </a:r>
            <a:r>
              <a:rPr lang="en-US" altLang="ko-KR" sz="1400" dirty="0" err="1"/>
              <a:t>news_list</a:t>
            </a:r>
            <a:r>
              <a:rPr lang="en-US" altLang="ko-KR" sz="1400" dirty="0"/>
              <a:t> </a:t>
            </a:r>
            <a:r>
              <a:rPr lang="ko-KR" altLang="en-US" sz="1400" dirty="0"/>
              <a:t>인 것을 확인</a:t>
            </a:r>
            <a:endParaRPr lang="en-US" altLang="ko-KR" sz="1400" dirty="0"/>
          </a:p>
          <a:p>
            <a:r>
              <a:rPr lang="ko-KR" altLang="en-US" sz="1400" dirty="0"/>
              <a:t>그 아래 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에 기사의 링크가 있고</a:t>
            </a:r>
            <a:endParaRPr lang="en-US" altLang="ko-KR" sz="1400" dirty="0"/>
          </a:p>
          <a:p>
            <a:r>
              <a:rPr lang="en-US" altLang="ko-KR" sz="1400" dirty="0"/>
              <a:t>class = </a:t>
            </a:r>
            <a:r>
              <a:rPr lang="en-US" altLang="ko-KR" sz="1400" dirty="0" err="1"/>
              <a:t>news_txt</a:t>
            </a:r>
            <a:r>
              <a:rPr lang="ko-KR" altLang="en-US" sz="1400" dirty="0"/>
              <a:t>에 기사 제목이 있는 것을 확인</a:t>
            </a:r>
            <a:endParaRPr lang="en-US" altLang="ko-KR" sz="1400" dirty="0"/>
          </a:p>
          <a:p>
            <a:r>
              <a:rPr lang="en-US" altLang="ko-KR" sz="1400" dirty="0"/>
              <a:t>ex&gt; </a:t>
            </a:r>
            <a:r>
              <a:rPr lang="en-US" altLang="ko-KR" sz="1400" dirty="0" err="1"/>
              <a:t>bs.select</a:t>
            </a:r>
            <a:r>
              <a:rPr lang="en-US" altLang="ko-KR" sz="1400" dirty="0"/>
              <a:t>(‘.</a:t>
            </a:r>
            <a:r>
              <a:rPr lang="en-US" altLang="ko-KR" sz="1400" dirty="0" err="1"/>
              <a:t>news_txt</a:t>
            </a:r>
            <a:r>
              <a:rPr lang="en-US" altLang="ko-KR" sz="1400" dirty="0"/>
              <a:t>’) </a:t>
            </a:r>
            <a:r>
              <a:rPr lang="ko-KR" altLang="en-US" sz="1400" dirty="0"/>
              <a:t>하면 기사 제목이 나오지 않을까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4C31E-29EB-4321-BB14-CBC84CB3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544"/>
            <a:ext cx="5248275" cy="2190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31D96C-4578-4320-8CE9-E5526CF9AD0A}"/>
              </a:ext>
            </a:extLst>
          </p:cNvPr>
          <p:cNvSpPr/>
          <p:nvPr/>
        </p:nvSpPr>
        <p:spPr>
          <a:xfrm>
            <a:off x="6096000" y="327544"/>
            <a:ext cx="5248275" cy="2190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11FFA0-90C6-4E7A-AE2D-6F2F4B34A3F8}"/>
              </a:ext>
            </a:extLst>
          </p:cNvPr>
          <p:cNvSpPr/>
          <p:nvPr/>
        </p:nvSpPr>
        <p:spPr>
          <a:xfrm>
            <a:off x="6223518" y="251927"/>
            <a:ext cx="1614196" cy="307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B06169-D777-43C9-875E-552AA488ADA3}"/>
              </a:ext>
            </a:extLst>
          </p:cNvPr>
          <p:cNvSpPr/>
          <p:nvPr/>
        </p:nvSpPr>
        <p:spPr>
          <a:xfrm>
            <a:off x="255037" y="2244213"/>
            <a:ext cx="1614196" cy="274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C3687-9260-49D0-AC19-48254772AF88}"/>
              </a:ext>
            </a:extLst>
          </p:cNvPr>
          <p:cNvSpPr/>
          <p:nvPr/>
        </p:nvSpPr>
        <p:spPr>
          <a:xfrm>
            <a:off x="140153" y="4539544"/>
            <a:ext cx="2733675" cy="274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BF042-7261-444A-A7C0-BCEDEF33BA76}"/>
              </a:ext>
            </a:extLst>
          </p:cNvPr>
          <p:cNvSpPr txBox="1"/>
          <p:nvPr/>
        </p:nvSpPr>
        <p:spPr>
          <a:xfrm>
            <a:off x="6223518" y="3782655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또는 입맛에 맞게 적당한 </a:t>
            </a:r>
            <a:r>
              <a:rPr lang="en-US" altLang="ko-KR" sz="1400" dirty="0"/>
              <a:t>select </a:t>
            </a:r>
            <a:r>
              <a:rPr lang="ko-KR" altLang="en-US" sz="1400" dirty="0"/>
              <a:t>문을 사용해서 </a:t>
            </a:r>
            <a:r>
              <a:rPr lang="ko-KR" altLang="en-US" sz="1400" dirty="0" err="1"/>
              <a:t>뽑아내기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같은 제목이라 하더라도 다양한 방법으로 </a:t>
            </a:r>
            <a:r>
              <a:rPr lang="ko-KR" altLang="en-US" sz="1400" dirty="0" err="1">
                <a:solidFill>
                  <a:srgbClr val="FF0000"/>
                </a:solidFill>
              </a:rPr>
              <a:t>크롤링</a:t>
            </a:r>
            <a:r>
              <a:rPr lang="ko-KR" altLang="en-US" sz="1400" dirty="0">
                <a:solidFill>
                  <a:srgbClr val="FF0000"/>
                </a:solidFill>
              </a:rPr>
              <a:t>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CE0-707D-405C-81B4-34E1224011C5}"/>
              </a:ext>
            </a:extLst>
          </p:cNvPr>
          <p:cNvSpPr txBox="1"/>
          <p:nvPr/>
        </p:nvSpPr>
        <p:spPr>
          <a:xfrm>
            <a:off x="6223518" y="4325288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뽑아냈다면 </a:t>
            </a:r>
            <a:r>
              <a:rPr lang="en-US" altLang="ko-KR" sz="1400" dirty="0"/>
              <a:t>for</a:t>
            </a:r>
            <a:r>
              <a:rPr lang="ko-KR" altLang="en-US" sz="1400" dirty="0"/>
              <a:t>문을 이용해서 반복하여 출력하기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08C74A-95F2-4BCB-83D5-B58ED412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518" y="4652479"/>
            <a:ext cx="4466018" cy="16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970E02-AD7F-4774-89BC-A2BC416B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2" y="767248"/>
            <a:ext cx="5164913" cy="3179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B57D9-3C2D-472C-972C-400EC9B329BA}"/>
              </a:ext>
            </a:extLst>
          </p:cNvPr>
          <p:cNvSpPr txBox="1"/>
          <p:nvPr/>
        </p:nvSpPr>
        <p:spPr>
          <a:xfrm>
            <a:off x="6184740" y="447816"/>
            <a:ext cx="5552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추출해 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bs.find_all</a:t>
            </a:r>
            <a:r>
              <a:rPr lang="en-US" altLang="ko-KR" dirty="0"/>
              <a:t>(‘div, {‘class’:’</a:t>
            </a:r>
            <a:r>
              <a:rPr lang="en-US" altLang="ko-KR" dirty="0" err="1"/>
              <a:t>news_list</a:t>
            </a:r>
            <a:r>
              <a:rPr lang="en-US" altLang="ko-KR" dirty="0"/>
              <a:t>}):</a:t>
            </a:r>
          </a:p>
          <a:p>
            <a:r>
              <a:rPr lang="en-US" altLang="ko-KR" dirty="0"/>
              <a:t>	link = </a:t>
            </a:r>
            <a:r>
              <a:rPr lang="en-US" altLang="ko-KR" dirty="0" err="1"/>
              <a:t>i.select</a:t>
            </a:r>
            <a:r>
              <a:rPr lang="en-US" altLang="ko-KR" dirty="0"/>
              <a:t>(‘a’)[0].get(‘</a:t>
            </a:r>
            <a:r>
              <a:rPr lang="en-US" altLang="ko-KR" dirty="0" err="1"/>
              <a:t>href</a:t>
            </a:r>
            <a:r>
              <a:rPr lang="en-US" altLang="ko-KR" dirty="0"/>
              <a:t>’)</a:t>
            </a:r>
          </a:p>
          <a:p>
            <a:r>
              <a:rPr lang="en-US" altLang="ko-KR" dirty="0"/>
              <a:t>	print("https://www.boannews.com" + link)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72DD5E-6D47-4BFA-A231-D94F43E70A29}"/>
              </a:ext>
            </a:extLst>
          </p:cNvPr>
          <p:cNvSpPr/>
          <p:nvPr/>
        </p:nvSpPr>
        <p:spPr>
          <a:xfrm>
            <a:off x="6184740" y="261204"/>
            <a:ext cx="5651241" cy="1950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5461F-6D13-4FE4-9BB5-5F6CD400BC50}"/>
              </a:ext>
            </a:extLst>
          </p:cNvPr>
          <p:cNvSpPr/>
          <p:nvPr/>
        </p:nvSpPr>
        <p:spPr>
          <a:xfrm>
            <a:off x="5397306" y="2393249"/>
            <a:ext cx="6438676" cy="1950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0F840-0C48-405C-97E1-A6B1F9D0640D}"/>
              </a:ext>
            </a:extLst>
          </p:cNvPr>
          <p:cNvSpPr txBox="1"/>
          <p:nvPr/>
        </p:nvSpPr>
        <p:spPr>
          <a:xfrm>
            <a:off x="6451958" y="2602463"/>
            <a:ext cx="46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bs</a:t>
            </a:r>
            <a:r>
              <a:rPr lang="ko-KR" altLang="en-US" sz="1400" dirty="0"/>
              <a:t>에서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아래에 있으면서 클래스 명이 </a:t>
            </a:r>
            <a:r>
              <a:rPr lang="en-US" altLang="ko-KR" sz="1400" dirty="0"/>
              <a:t>news-list</a:t>
            </a:r>
            <a:r>
              <a:rPr lang="ko-KR" altLang="en-US" sz="1400" dirty="0"/>
              <a:t>인 모든 항목들 중에서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A3B29-6275-48F5-B38A-3423DC5FA4D2}"/>
              </a:ext>
            </a:extLst>
          </p:cNvPr>
          <p:cNvSpPr txBox="1"/>
          <p:nvPr/>
        </p:nvSpPr>
        <p:spPr>
          <a:xfrm>
            <a:off x="5706724" y="267940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E1595-1AA1-408A-99F9-9B4FF4FF5949}"/>
              </a:ext>
            </a:extLst>
          </p:cNvPr>
          <p:cNvSpPr txBox="1"/>
          <p:nvPr/>
        </p:nvSpPr>
        <p:spPr>
          <a:xfrm>
            <a:off x="5873399" y="3234377"/>
            <a:ext cx="617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태그가 </a:t>
            </a:r>
            <a:r>
              <a:rPr lang="en-US" altLang="ko-KR" sz="1400" dirty="0"/>
              <a:t>‘a’ </a:t>
            </a:r>
            <a:r>
              <a:rPr lang="ko-KR" altLang="en-US" sz="1400" dirty="0"/>
              <a:t>이면서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정보가 있는 첫번째</a:t>
            </a:r>
            <a:r>
              <a:rPr lang="en-US" altLang="ko-KR" sz="1400" dirty="0"/>
              <a:t>([0]) </a:t>
            </a:r>
            <a:r>
              <a:rPr lang="ko-KR" altLang="en-US" sz="1400" dirty="0"/>
              <a:t>데이터를 </a:t>
            </a:r>
            <a:r>
              <a:rPr lang="en-US" altLang="ko-KR" sz="1400" dirty="0"/>
              <a:t>link</a:t>
            </a:r>
            <a:r>
              <a:rPr lang="ko-KR" altLang="en-US" sz="1400" dirty="0"/>
              <a:t>변수에 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5737E-C7D3-4921-8C5E-3725C115B051}"/>
              </a:ext>
            </a:extLst>
          </p:cNvPr>
          <p:cNvSpPr txBox="1"/>
          <p:nvPr/>
        </p:nvSpPr>
        <p:spPr>
          <a:xfrm>
            <a:off x="5873399" y="3582090"/>
            <a:ext cx="359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link</a:t>
            </a:r>
            <a:r>
              <a:rPr lang="ko-KR" altLang="en-US" sz="1400" dirty="0"/>
              <a:t>앞에 보안뉴스 도메인을 연결하여 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DB49E7-DB70-4FE9-AC8E-5221307E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11" y="4590502"/>
            <a:ext cx="6332245" cy="1884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9AC136-8C47-41B2-92EF-BDB46B01F957}"/>
              </a:ext>
            </a:extLst>
          </p:cNvPr>
          <p:cNvSpPr txBox="1"/>
          <p:nvPr/>
        </p:nvSpPr>
        <p:spPr>
          <a:xfrm>
            <a:off x="4750975" y="534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1193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GOOGLE CLOUD API </a:t>
            </a:r>
            <a:r>
              <a:rPr lang="ko-KR" altLang="en-US" sz="3600" dirty="0"/>
              <a:t>세팅하기</a:t>
            </a:r>
          </a:p>
        </p:txBody>
      </p:sp>
    </p:spTree>
    <p:extLst>
      <p:ext uri="{BB962C8B-B14F-4D97-AF65-F5344CB8AC3E}">
        <p14:creationId xmlns:p14="http://schemas.microsoft.com/office/powerpoint/2010/main" val="22837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2962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GOOGLE CLOUD API </a:t>
            </a:r>
            <a:r>
              <a:rPr lang="ko-KR" altLang="en-US" sz="2000" dirty="0"/>
              <a:t>세팅하기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ED377-3206-4B67-B180-5C71B6A9278E}"/>
              </a:ext>
            </a:extLst>
          </p:cNvPr>
          <p:cNvSpPr txBox="1"/>
          <p:nvPr/>
        </p:nvSpPr>
        <p:spPr>
          <a:xfrm>
            <a:off x="1" y="484307"/>
            <a:ext cx="81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https://cloud.google.com/natural-language/docs/quickstart-client-libraries?hl=ko#client-libraries-install-python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FC918-8603-4A05-B204-C7305342E02A}"/>
              </a:ext>
            </a:extLst>
          </p:cNvPr>
          <p:cNvSpPr txBox="1"/>
          <p:nvPr/>
        </p:nvSpPr>
        <p:spPr>
          <a:xfrm>
            <a:off x="0" y="27965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빠른 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697DD-CA6E-4E04-A982-A0FFB01F6D84}"/>
              </a:ext>
            </a:extLst>
          </p:cNvPr>
          <p:cNvSpPr txBox="1"/>
          <p:nvPr/>
        </p:nvSpPr>
        <p:spPr>
          <a:xfrm>
            <a:off x="0" y="860461"/>
            <a:ext cx="532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json</a:t>
            </a:r>
            <a:r>
              <a:rPr lang="ko-KR" altLang="en-US" sz="1400" dirty="0"/>
              <a:t> 파일 받아서 </a:t>
            </a:r>
            <a:r>
              <a:rPr lang="ko-KR" altLang="en-US" sz="1400" dirty="0" err="1"/>
              <a:t>캡스톤</a:t>
            </a:r>
            <a:r>
              <a:rPr lang="ko-KR" altLang="en-US" sz="1400" dirty="0"/>
              <a:t> 작업 폴더에 넣고 환경변수 설정해주기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4B4F1-693F-43ED-9FE4-BEABFBD832A6}"/>
              </a:ext>
            </a:extLst>
          </p:cNvPr>
          <p:cNvSpPr txBox="1"/>
          <p:nvPr/>
        </p:nvSpPr>
        <p:spPr>
          <a:xfrm>
            <a:off x="0" y="1744645"/>
            <a:ext cx="480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cmd</a:t>
            </a:r>
            <a:r>
              <a:rPr lang="ko-KR" altLang="en-US" sz="1400" dirty="0"/>
              <a:t>열어서 </a:t>
            </a:r>
            <a:r>
              <a:rPr lang="en-US" altLang="ko-KR" sz="1400" dirty="0"/>
              <a:t>pip install --upgrade google-cloud-language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1733A-28DE-4AB6-A284-D9F812976E83}"/>
              </a:ext>
            </a:extLst>
          </p:cNvPr>
          <p:cNvSpPr txBox="1"/>
          <p:nvPr/>
        </p:nvSpPr>
        <p:spPr>
          <a:xfrm>
            <a:off x="0" y="2164307"/>
            <a:ext cx="686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파이참</a:t>
            </a:r>
            <a:r>
              <a:rPr lang="ko-KR" altLang="en-US" sz="1400" dirty="0"/>
              <a:t> 열어서 </a:t>
            </a:r>
            <a:r>
              <a:rPr lang="en-US" altLang="ko-KR" sz="1400" dirty="0"/>
              <a:t>File-Settings-Project:[</a:t>
            </a:r>
            <a:r>
              <a:rPr lang="ko-KR" altLang="en-US" sz="1400" dirty="0"/>
              <a:t>프로젝트명</a:t>
            </a:r>
            <a:r>
              <a:rPr lang="en-US" altLang="ko-KR" sz="1400" dirty="0"/>
              <a:t>]-Project Interpreter-</a:t>
            </a:r>
            <a:r>
              <a:rPr lang="ko-KR" altLang="en-US" sz="1400" dirty="0"/>
              <a:t>우측 </a:t>
            </a:r>
            <a:r>
              <a:rPr lang="en-US" altLang="ko-KR" sz="1400" dirty="0"/>
              <a:t>“+”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r>
              <a:rPr lang="en-US" altLang="ko-KR" sz="1400" dirty="0"/>
              <a:t>google-cloud-language </a:t>
            </a:r>
            <a:r>
              <a:rPr lang="ko-KR" altLang="en-US" sz="1400" dirty="0"/>
              <a:t>검색하고 </a:t>
            </a:r>
            <a:r>
              <a:rPr lang="en-US" altLang="ko-KR" sz="1400" dirty="0"/>
              <a:t>Install Package</a:t>
            </a:r>
            <a:r>
              <a:rPr lang="ko-KR" altLang="en-US" sz="1400" dirty="0"/>
              <a:t>로 설치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8BAC4D-EB0B-479B-926A-8EBB962D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1005"/>
            <a:ext cx="5962650" cy="28907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052D5A-869E-4E47-97A0-CFDF9658514A}"/>
              </a:ext>
            </a:extLst>
          </p:cNvPr>
          <p:cNvSpPr/>
          <p:nvPr/>
        </p:nvSpPr>
        <p:spPr>
          <a:xfrm>
            <a:off x="0" y="5302228"/>
            <a:ext cx="828675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38CCBA-E987-420B-97E7-ED4C02FE0E35}"/>
              </a:ext>
            </a:extLst>
          </p:cNvPr>
          <p:cNvSpPr/>
          <p:nvPr/>
        </p:nvSpPr>
        <p:spPr>
          <a:xfrm>
            <a:off x="0" y="2972853"/>
            <a:ext cx="5962650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70E5F-F05E-4D2D-A8FF-4D4D14648542}"/>
              </a:ext>
            </a:extLst>
          </p:cNvPr>
          <p:cNvSpPr txBox="1"/>
          <p:nvPr/>
        </p:nvSpPr>
        <p:spPr>
          <a:xfrm>
            <a:off x="0" y="1246483"/>
            <a:ext cx="706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https://m.blog.naver.com/PostView.nhn?blogId=chandong83&amp;logNo=220981452650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10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2962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GOOGLE CLOUD API </a:t>
            </a:r>
            <a:r>
              <a:rPr lang="ko-KR" altLang="en-US" sz="2000" dirty="0"/>
              <a:t>세팅하기</a:t>
            </a:r>
          </a:p>
        </p:txBody>
      </p:sp>
    </p:spTree>
    <p:extLst>
      <p:ext uri="{BB962C8B-B14F-4D97-AF65-F5344CB8AC3E}">
        <p14:creationId xmlns:p14="http://schemas.microsoft.com/office/powerpoint/2010/main" val="209639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err="1" smtClean="0"/>
              <a:t>Git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사용법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9441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484</Words>
  <Application>Microsoft Office PowerPoint</Application>
  <PresentationFormat>와이드스크린</PresentationFormat>
  <Paragraphs>80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도현</dc:creator>
  <cp:lastModifiedBy>박 도현</cp:lastModifiedBy>
  <cp:revision>18</cp:revision>
  <dcterms:created xsi:type="dcterms:W3CDTF">2019-04-03T13:23:19Z</dcterms:created>
  <dcterms:modified xsi:type="dcterms:W3CDTF">2019-06-26T09:50:28Z</dcterms:modified>
</cp:coreProperties>
</file>