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9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5A636-695C-4709-8D41-8B07ED12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1A4A1A-C5CF-4A45-8F98-60CDBE8B0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97CFD-D6B1-4352-9C55-F397AC7B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56B-174E-453F-A8D9-7689474DB81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DE9C0-2A2C-4910-979C-06D2268A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0B505-BF87-47CB-B012-B6E157B2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DA7A-9ACE-4403-BCE2-594029ECD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80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B35F7-8BC6-45D9-AFBB-19501962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9111B7-7F08-4B27-AAF7-0A3456703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2D2A1-09AC-44C7-8DFD-093B0AB5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56B-174E-453F-A8D9-7689474DB81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F2B3-462C-471A-B341-517F44B5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8E9E4-159F-4583-8151-3EB15EA5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DA7A-9ACE-4403-BCE2-594029ECD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4B3515-AC72-4901-863F-D45398C7C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9CF9E3-EA94-40FA-813B-CCF767C7C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D04A8-4AB4-412C-8E80-EF3EA0DC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56B-174E-453F-A8D9-7689474DB81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9D277-1C6B-4ABD-92C9-253CE5DF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4FA65-E981-48A8-9F5F-E25D2FCC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DA7A-9ACE-4403-BCE2-594029ECD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9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33956-7DB6-4459-90F5-EF254094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7B3E5-4CBA-4BA3-9F9B-34CC8D736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1E1FC-684A-464D-B55D-62908754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56B-174E-453F-A8D9-7689474DB81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3B43E-8DF3-4B3E-A6D6-92EBDB68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5B948-7B77-4613-8E8E-C3B1D0FA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DA7A-9ACE-4403-BCE2-594029ECD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61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CC5FE-06FD-41A2-B950-59635ADA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2C87F-39FB-4851-8D9C-A9F224AB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9A9EF-F9E8-4B3B-A8C4-672DA45F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56B-174E-453F-A8D9-7689474DB81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BAF8A-6232-448C-90B0-1A16ABE4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7DBB7-F3B7-4033-B757-86D69C34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DA7A-9ACE-4403-BCE2-594029ECD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2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F882-7CE2-4779-950E-94D6A989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4F493-4523-485D-84B9-AC34507D7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CE2AF7-170F-4C37-9445-C46D6684B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24151-0EE1-4FCA-897D-86D74B9C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56B-174E-453F-A8D9-7689474DB81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E9DA9F-96A0-4200-AE8C-54177D9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D2CBA-5BAF-41DD-9AFB-75E5118C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DA7A-9ACE-4403-BCE2-594029ECD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4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79AA5-C75A-40B5-870A-4B175AA3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A6A33-4FE8-4336-A617-F34131F3D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2C7A4-9B41-45B8-813A-85AB76ED8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6C96E-FC1A-4928-A9B1-46D2FFA52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B83E19-1335-435B-933B-64360BF70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FA7819-FA7B-452A-8DC1-2D9A04CD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56B-174E-453F-A8D9-7689474DB81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870603-A3C8-437D-A97E-D7F11D3E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D692AE-96F0-44E0-BE3D-34026AE4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DA7A-9ACE-4403-BCE2-594029ECD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BE62D-FA35-4099-B0C9-97039272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08F3C7-6E0A-4702-A9CD-516C615D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56B-174E-453F-A8D9-7689474DB81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432059-8A0A-4CED-80FB-084E7E1D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0A9C90-E0E3-41F7-B504-5043F85E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DA7A-9ACE-4403-BCE2-594029ECD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F7EA5C-68A7-4772-80E5-DE7C635A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56B-174E-453F-A8D9-7689474DB81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13A30-38C2-451B-9F8A-FFFF9F9D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1552DC-283D-4FBA-91C5-9713B42D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DA7A-9ACE-4403-BCE2-594029ECD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5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A875-43A0-4498-BDA2-337D9088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9E7CC-2D3C-481A-8B0C-C31BEEAC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BB6187-99C9-4294-879A-F84E4E097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6CD4A-3AB4-4716-821B-6B55321D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56B-174E-453F-A8D9-7689474DB81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CAE45-F80E-4FBD-97CF-72E91714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F155-0C42-43CD-AA33-96DE0B70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DA7A-9ACE-4403-BCE2-594029ECD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2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E1ABB-27AF-4746-B159-493C3E69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67A0BF-CE8A-4E7D-861D-CA6C5036D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AEEF3-7513-4A75-9688-94581518D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A4A49-95B3-4F17-B0DD-68E8CE6D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56B-174E-453F-A8D9-7689474DB81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DF04F-A26D-468B-9D6E-49E189B2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B2F4BA-5182-4346-A7ED-DF81FB17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DA7A-9ACE-4403-BCE2-594029ECD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7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049704-FCEF-4D58-BC9A-2B5AC6E6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DDB66-01EF-48F8-BF48-B8E1F69FE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E33F4-3A1B-4833-89A1-112B6E5EC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056B-174E-453F-A8D9-7689474DB81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1DA39-D658-42B1-B90F-CB20433B5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4004D-7BE7-4394-96AC-415E2EEBC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DA7A-9ACE-4403-BCE2-594029ECD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5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DB7B164-4001-4386-9776-688DCCAD7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65100"/>
              </p:ext>
            </p:extLst>
          </p:nvPr>
        </p:nvGraphicFramePr>
        <p:xfrm>
          <a:off x="0" y="0"/>
          <a:ext cx="12192000" cy="688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451151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9130472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718699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211348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75346334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400" dirty="0"/>
                        <a:t>OSI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Model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068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Application</a:t>
                      </a:r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HTTP</a:t>
                      </a:r>
                      <a:endParaRPr lang="ko-KR" altLang="en-US" sz="2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SSH, FTP,</a:t>
                      </a:r>
                    </a:p>
                    <a:p>
                      <a:pPr algn="ctr" latinLnBrk="1"/>
                      <a:r>
                        <a:rPr lang="en-US" altLang="ko-KR" sz="2600" dirty="0"/>
                        <a:t>Telnet, SMTP,</a:t>
                      </a:r>
                    </a:p>
                    <a:p>
                      <a:pPr algn="ctr" latinLnBrk="1"/>
                      <a:r>
                        <a:rPr lang="en-US" altLang="ko-KR" sz="2600" dirty="0"/>
                        <a:t>POP3</a:t>
                      </a:r>
                      <a:endParaRPr lang="ko-KR" alt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48336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Presentation</a:t>
                      </a:r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1306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Session</a:t>
                      </a:r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92634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Transport</a:t>
                      </a:r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TCP</a:t>
                      </a:r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UDP, SCTP</a:t>
                      </a:r>
                      <a:endParaRPr lang="ko-KR" alt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00811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Network</a:t>
                      </a:r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IP</a:t>
                      </a:r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IPv6, ARP</a:t>
                      </a:r>
                      <a:endParaRPr lang="ko-KR" alt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9689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Data Link</a:t>
                      </a:r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Ethernet</a:t>
                      </a:r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HDLC,</a:t>
                      </a:r>
                    </a:p>
                    <a:p>
                      <a:pPr algn="ctr" latinLnBrk="1"/>
                      <a:r>
                        <a:rPr lang="en-US" altLang="ko-KR" sz="2600" dirty="0"/>
                        <a:t>Frame Relay</a:t>
                      </a:r>
                      <a:endParaRPr lang="ko-KR" alt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23367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Physical</a:t>
                      </a:r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87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9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48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도현</dc:creator>
  <cp:lastModifiedBy>박 도현</cp:lastModifiedBy>
  <cp:revision>5</cp:revision>
  <dcterms:created xsi:type="dcterms:W3CDTF">2020-07-12T11:03:07Z</dcterms:created>
  <dcterms:modified xsi:type="dcterms:W3CDTF">2020-07-12T11:38:28Z</dcterms:modified>
</cp:coreProperties>
</file>