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720"/>
  </p:normalViewPr>
  <p:slideViewPr>
    <p:cSldViewPr snapToGrid="0">
      <p:cViewPr>
        <p:scale>
          <a:sx n="135" d="100"/>
          <a:sy n="135" d="100"/>
        </p:scale>
        <p:origin x="424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73F28-AE59-E591-9800-BFD854A07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914926-B215-8D6E-7A57-98379A7EB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B5503-FE41-0378-F209-32337B58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7458-07DA-C647-A050-690705083087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2D4B28-A060-6F0B-D1E9-21B81B29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402A3-6DF0-E27E-AC09-E4C355DB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4146-AF7B-D146-B807-283E5D909C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450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B1C52-84B0-54B0-02F7-F19E9AC5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06AE6F-8AB8-F7EE-D863-9322BF980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EAFB9-CD0F-8750-02F9-841EFF4B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7458-07DA-C647-A050-690705083087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50412-6E0B-1CFB-7EF6-BB2AB4D6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FB84E-CF6A-F501-31AC-8188C4E3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4146-AF7B-D146-B807-283E5D909C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12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FB5857-F9DB-A998-DF0F-4E83A824E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9FF314-3020-C34B-2437-BC138ADE1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50E0C-C570-1C4B-5A4D-BA862C99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7458-07DA-C647-A050-690705083087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8D453-9FF7-0BC2-FD3B-50E63DC2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B9B39-1062-2AEB-CFA5-4A2811ED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4146-AF7B-D146-B807-283E5D909C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6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C7791-2FD9-D553-D8FC-EE21C465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380AE-61BE-59C3-D167-5DA4BD83F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50EDD-D00A-B6E3-0A09-776B6482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7458-07DA-C647-A050-690705083087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AD81F-42BB-5849-1A83-023B064A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AC4E6-42BE-97EE-37E5-27BFE20E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4146-AF7B-D146-B807-283E5D909C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248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95D3D-4716-4D5F-DA93-82E221AB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2FE1B-10FD-57C0-013D-DB21BEE33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EAA36-FEF8-3AD0-D6D8-845567A9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7458-07DA-C647-A050-690705083087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A15A7-2D09-43DB-D3F0-C1B1A10A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877522-7822-714B-4D51-BC84E548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4146-AF7B-D146-B807-283E5D909C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457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FB3BB-F6A0-A088-3EA0-431EDC82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99EC7-486E-5722-2B17-6C6D480DA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DFAA6-5024-582C-DC1D-C65CAB04C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789506-89F9-91FE-4A0B-B0E130AE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7458-07DA-C647-A050-690705083087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FAC9CF-2258-9746-30F7-7F413158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AE9ACB-EAF3-9E1B-9894-5B64B4F8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4146-AF7B-D146-B807-283E5D909C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828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3380B-49C0-47DC-7E5E-E47599CF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0EE468-5C74-B10E-D4BA-E36E56111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0C8F4-5547-A677-6BDB-8A289C93B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27C791-8931-FCC6-62DB-581BBAFBE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8DCFE4-2B28-FAD9-8437-C3450C602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4F242B-BCEC-B55C-9173-6C714BCD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7458-07DA-C647-A050-690705083087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B8AEC-E7BB-BA09-47AB-CFF0C95A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2CACA8-427A-DFD9-63D3-8839BED9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4146-AF7B-D146-B807-283E5D909C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473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0E67A-47D0-8BEB-4A6D-38860507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16F383-374D-E76D-0825-A16AE95B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7458-07DA-C647-A050-690705083087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A81B56-EC2F-1EA8-3D99-BDF45D65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21C20B-958D-2867-F458-57592E3C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4146-AF7B-D146-B807-283E5D909C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145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39DAB6-C81D-496E-7767-FA2658B7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7458-07DA-C647-A050-690705083087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FA93C2-EC31-C509-989A-BE811474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EB3954-9CEA-C97C-796C-DB16CDAB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4146-AF7B-D146-B807-283E5D909C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684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79DDA-F971-ED59-17B4-6496A0BC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F9E35-A6A2-E302-E73E-809312C4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96C7E5-9A3B-681E-CBA6-8150B75B1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81FA8E-8FEC-AFBE-5325-042A87A2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7458-07DA-C647-A050-690705083087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F6BC48-2223-8FBD-20DD-D0E962EB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82E15-734F-CF1B-C94E-2681D8F2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4146-AF7B-D146-B807-283E5D909C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364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7BBA1-9E65-B408-E512-932F606E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89D35B-7A48-1AF9-8BF0-F333B2838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147B87-AB5A-1E3A-A6DF-0EF89B9C0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8DB5B-FF9E-7099-BAFE-3D736206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7458-07DA-C647-A050-690705083087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BAB1F9-BED8-576E-0E13-CA669BDF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E7DF8-0F52-75E8-2D77-6E3F806C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4146-AF7B-D146-B807-283E5D909C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844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397F92-39DD-39B2-F379-3ACCF81E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28033-0F3F-10ED-0A5F-1774E5BA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37735-EE72-44A4-7837-9B9D1F227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27458-07DA-C647-A050-690705083087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DAD9C-0D87-4CF7-59AB-5FCED5630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64D58-1638-15C6-65CD-206616E08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04146-AF7B-D146-B807-283E5D909C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068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그룹 1131">
            <a:extLst>
              <a:ext uri="{FF2B5EF4-FFF2-40B4-BE49-F238E27FC236}">
                <a16:creationId xmlns:a16="http://schemas.microsoft.com/office/drawing/2014/main" id="{014CFBCC-DE42-82FA-3428-9FA11D97A6DE}"/>
              </a:ext>
            </a:extLst>
          </p:cNvPr>
          <p:cNvGrpSpPr/>
          <p:nvPr/>
        </p:nvGrpSpPr>
        <p:grpSpPr>
          <a:xfrm>
            <a:off x="293815" y="105778"/>
            <a:ext cx="11564147" cy="5752184"/>
            <a:chOff x="293815" y="105778"/>
            <a:chExt cx="11564147" cy="5752184"/>
          </a:xfrm>
        </p:grpSpPr>
        <p:grpSp>
          <p:nvGrpSpPr>
            <p:cNvPr id="1064" name="그룹 1063">
              <a:extLst>
                <a:ext uri="{FF2B5EF4-FFF2-40B4-BE49-F238E27FC236}">
                  <a16:creationId xmlns:a16="http://schemas.microsoft.com/office/drawing/2014/main" id="{196AAC55-D069-7EFC-848C-73481D0896CC}"/>
                </a:ext>
              </a:extLst>
            </p:cNvPr>
            <p:cNvGrpSpPr/>
            <p:nvPr/>
          </p:nvGrpSpPr>
          <p:grpSpPr>
            <a:xfrm>
              <a:off x="293815" y="552566"/>
              <a:ext cx="9380261" cy="5305396"/>
              <a:chOff x="805755" y="912313"/>
              <a:chExt cx="9380261" cy="5305396"/>
            </a:xfrm>
          </p:grpSpPr>
          <p:sp>
            <p:nvSpPr>
              <p:cNvPr id="54" name="모서리가 둥근 직사각형 53">
                <a:extLst>
                  <a:ext uri="{FF2B5EF4-FFF2-40B4-BE49-F238E27FC236}">
                    <a16:creationId xmlns:a16="http://schemas.microsoft.com/office/drawing/2014/main" id="{804B2084-B878-AFBC-1E6F-D42F9B0323E9}"/>
                  </a:ext>
                </a:extLst>
              </p:cNvPr>
              <p:cNvSpPr/>
              <p:nvPr/>
            </p:nvSpPr>
            <p:spPr>
              <a:xfrm>
                <a:off x="3395950" y="3139854"/>
                <a:ext cx="1575303" cy="307785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A2AE727-BA3B-52AE-AAD3-52C2A8ADBB95}"/>
                  </a:ext>
                </a:extLst>
              </p:cNvPr>
              <p:cNvGrpSpPr/>
              <p:nvPr/>
            </p:nvGrpSpPr>
            <p:grpSpPr>
              <a:xfrm>
                <a:off x="5380408" y="941739"/>
                <a:ext cx="1431183" cy="860080"/>
                <a:chOff x="832183" y="665024"/>
                <a:chExt cx="1431183" cy="860080"/>
              </a:xfrm>
            </p:grpSpPr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06941F4C-F38B-B9EE-C2F0-1A54387123DA}"/>
                    </a:ext>
                  </a:extLst>
                </p:cNvPr>
                <p:cNvSpPr/>
                <p:nvPr/>
              </p:nvSpPr>
              <p:spPr>
                <a:xfrm>
                  <a:off x="832183" y="665024"/>
                  <a:ext cx="1431183" cy="86008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kumimoji="1" lang="en-US" altLang="ko-KR" sz="1050" dirty="0">
                      <a:solidFill>
                        <a:schemeClr val="tx1"/>
                      </a:solidFill>
                    </a:rPr>
                    <a:t>Client (Web Browser)</a:t>
                  </a:r>
                  <a:endParaRPr kumimoji="1" lang="ko-Kore-KR" altLang="en-US" sz="105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" name="그래픽 5" descr="웹 디자인 윤곽선">
                  <a:extLst>
                    <a:ext uri="{FF2B5EF4-FFF2-40B4-BE49-F238E27FC236}">
                      <a16:creationId xmlns:a16="http://schemas.microsoft.com/office/drawing/2014/main" id="{F9B2C5B5-0F29-3CBB-682C-EC263F6B94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8142" y="874764"/>
                  <a:ext cx="650340" cy="650340"/>
                </a:xfrm>
                <a:prstGeom prst="rect">
                  <a:avLst/>
                </a:prstGeom>
              </p:spPr>
            </p:pic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10FA44C1-90BF-2E65-B6D3-43157CA22356}"/>
                  </a:ext>
                </a:extLst>
              </p:cNvPr>
              <p:cNvGrpSpPr/>
              <p:nvPr/>
            </p:nvGrpSpPr>
            <p:grpSpPr>
              <a:xfrm>
                <a:off x="7814818" y="912313"/>
                <a:ext cx="915636" cy="1160621"/>
                <a:chOff x="3111265" y="2645878"/>
                <a:chExt cx="915636" cy="1160621"/>
              </a:xfrm>
            </p:grpSpPr>
            <p:pic>
              <p:nvPicPr>
                <p:cNvPr id="27" name="그래픽 26" descr="분기 다이어그램 윤곽선">
                  <a:extLst>
                    <a:ext uri="{FF2B5EF4-FFF2-40B4-BE49-F238E27FC236}">
                      <a16:creationId xmlns:a16="http://schemas.microsoft.com/office/drawing/2014/main" id="{508EADD9-0C95-4189-9F42-84A8A38AF4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3111881" y="264587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21577DF-0EA9-87E3-B30A-82C52F62A78A}"/>
                    </a:ext>
                  </a:extLst>
                </p:cNvPr>
                <p:cNvSpPr txBox="1"/>
                <p:nvPr/>
              </p:nvSpPr>
              <p:spPr>
                <a:xfrm>
                  <a:off x="3111265" y="3560278"/>
                  <a:ext cx="91563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1000" dirty="0"/>
                    <a:t>Load Balancer</a:t>
                  </a:r>
                  <a:endParaRPr kumimoji="1" lang="ko-Kore-KR" altLang="en-US" sz="1000" dirty="0"/>
                </a:p>
              </p:txBody>
            </p:sp>
          </p:grpSp>
          <p:sp>
            <p:nvSpPr>
              <p:cNvPr id="1035" name="모서리가 둥근 직사각형 1034">
                <a:extLst>
                  <a:ext uri="{FF2B5EF4-FFF2-40B4-BE49-F238E27FC236}">
                    <a16:creationId xmlns:a16="http://schemas.microsoft.com/office/drawing/2014/main" id="{69E07573-0250-350F-DAC9-E23F7265B0DD}"/>
                  </a:ext>
                </a:extLst>
              </p:cNvPr>
              <p:cNvSpPr/>
              <p:nvPr/>
            </p:nvSpPr>
            <p:spPr>
              <a:xfrm>
                <a:off x="6359252" y="2446055"/>
                <a:ext cx="3826764" cy="1431660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3EA7FB25-F552-1B9B-C63C-3AA24BCB3485}"/>
                  </a:ext>
                </a:extLst>
              </p:cNvPr>
              <p:cNvGrpSpPr/>
              <p:nvPr/>
            </p:nvGrpSpPr>
            <p:grpSpPr>
              <a:xfrm>
                <a:off x="6856312" y="4543628"/>
                <a:ext cx="914400" cy="1037510"/>
                <a:chOff x="2954446" y="3962267"/>
                <a:chExt cx="914400" cy="1037510"/>
              </a:xfrm>
            </p:grpSpPr>
            <p:pic>
              <p:nvPicPr>
                <p:cNvPr id="36" name="그래픽 35" descr="정육면체 윤곽선">
                  <a:extLst>
                    <a:ext uri="{FF2B5EF4-FFF2-40B4-BE49-F238E27FC236}">
                      <a16:creationId xmlns:a16="http://schemas.microsoft.com/office/drawing/2014/main" id="{F7890EAB-2FB0-2E0F-E0A0-79CA7699E2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4446" y="396226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6636A23-B043-414D-C8CB-38DB2393DD98}"/>
                    </a:ext>
                  </a:extLst>
                </p:cNvPr>
                <p:cNvSpPr txBox="1"/>
                <p:nvPr/>
              </p:nvSpPr>
              <p:spPr>
                <a:xfrm>
                  <a:off x="2977875" y="4753556"/>
                  <a:ext cx="86754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1000" dirty="0"/>
                    <a:t>Application 1</a:t>
                  </a:r>
                  <a:endParaRPr kumimoji="1" lang="ko-Kore-KR" altLang="en-US" sz="1000" dirty="0"/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DEEA2F-0EA8-57FF-B50C-CE7DDAE70637}"/>
                  </a:ext>
                </a:extLst>
              </p:cNvPr>
              <p:cNvGrpSpPr/>
              <p:nvPr/>
            </p:nvGrpSpPr>
            <p:grpSpPr>
              <a:xfrm>
                <a:off x="8798102" y="4543628"/>
                <a:ext cx="914400" cy="1037510"/>
                <a:chOff x="2954446" y="3962267"/>
                <a:chExt cx="914400" cy="1037510"/>
              </a:xfrm>
            </p:grpSpPr>
            <p:pic>
              <p:nvPicPr>
                <p:cNvPr id="40" name="그래픽 39" descr="정육면체 윤곽선">
                  <a:extLst>
                    <a:ext uri="{FF2B5EF4-FFF2-40B4-BE49-F238E27FC236}">
                      <a16:creationId xmlns:a16="http://schemas.microsoft.com/office/drawing/2014/main" id="{13B60B6A-4631-9135-8BC5-3EE7302BEC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4446" y="396226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B569CEB-77C4-3C6D-AEE7-1088E2CE4F88}"/>
                    </a:ext>
                  </a:extLst>
                </p:cNvPr>
                <p:cNvSpPr txBox="1"/>
                <p:nvPr/>
              </p:nvSpPr>
              <p:spPr>
                <a:xfrm>
                  <a:off x="2977875" y="4753556"/>
                  <a:ext cx="86754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1000" dirty="0"/>
                    <a:t>Application 2</a:t>
                  </a:r>
                </a:p>
              </p:txBody>
            </p:sp>
          </p:grpSp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F09BCEC3-C591-331E-E3C9-080C8E61F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5212" y="3554535"/>
                <a:ext cx="665921" cy="665921"/>
              </a:xfrm>
              <a:prstGeom prst="rect">
                <a:avLst/>
              </a:prstGeom>
            </p:spPr>
          </p:pic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C57FC450-290D-EDD5-FA1F-B04251A3D918}"/>
                  </a:ext>
                </a:extLst>
              </p:cNvPr>
              <p:cNvGrpSpPr/>
              <p:nvPr/>
            </p:nvGrpSpPr>
            <p:grpSpPr>
              <a:xfrm>
                <a:off x="1064146" y="4789849"/>
                <a:ext cx="914400" cy="1191399"/>
                <a:chOff x="2954446" y="3962267"/>
                <a:chExt cx="914400" cy="1191399"/>
              </a:xfrm>
            </p:grpSpPr>
            <p:pic>
              <p:nvPicPr>
                <p:cNvPr id="46" name="그래픽 45" descr="정육면체 윤곽선">
                  <a:extLst>
                    <a:ext uri="{FF2B5EF4-FFF2-40B4-BE49-F238E27FC236}">
                      <a16:creationId xmlns:a16="http://schemas.microsoft.com/office/drawing/2014/main" id="{97EE2494-B587-437D-0C6B-3905F7503F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4446" y="396226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45B4393-8F30-44EB-F8CA-B0518A0D0411}"/>
                    </a:ext>
                  </a:extLst>
                </p:cNvPr>
                <p:cNvSpPr txBox="1"/>
                <p:nvPr/>
              </p:nvSpPr>
              <p:spPr>
                <a:xfrm>
                  <a:off x="3010737" y="4753556"/>
                  <a:ext cx="8018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1000" dirty="0"/>
                    <a:t>Admin </a:t>
                  </a:r>
                </a:p>
                <a:p>
                  <a:pPr algn="ctr"/>
                  <a:r>
                    <a:rPr kumimoji="1" lang="en-US" altLang="ko-Kore-KR" sz="1000" dirty="0"/>
                    <a:t>Application</a:t>
                  </a:r>
                  <a:endParaRPr kumimoji="1" lang="ko-Kore-KR" altLang="en-US" sz="1000" dirty="0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D4AD3C35-8960-D763-4640-522EDF69787F}"/>
                  </a:ext>
                </a:extLst>
              </p:cNvPr>
              <p:cNvGrpSpPr/>
              <p:nvPr/>
            </p:nvGrpSpPr>
            <p:grpSpPr>
              <a:xfrm>
                <a:off x="805755" y="918276"/>
                <a:ext cx="1431183" cy="860080"/>
                <a:chOff x="832183" y="665024"/>
                <a:chExt cx="1431183" cy="860080"/>
              </a:xfrm>
            </p:grpSpPr>
            <p:sp>
              <p:nvSpPr>
                <p:cNvPr id="50" name="모서리가 둥근 직사각형 49">
                  <a:extLst>
                    <a:ext uri="{FF2B5EF4-FFF2-40B4-BE49-F238E27FC236}">
                      <a16:creationId xmlns:a16="http://schemas.microsoft.com/office/drawing/2014/main" id="{7CC39626-4EAB-B8A2-295D-660399348988}"/>
                    </a:ext>
                  </a:extLst>
                </p:cNvPr>
                <p:cNvSpPr/>
                <p:nvPr/>
              </p:nvSpPr>
              <p:spPr>
                <a:xfrm>
                  <a:off x="832183" y="665024"/>
                  <a:ext cx="1431183" cy="86008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kumimoji="1" lang="en-US" altLang="ko-KR" sz="1050" dirty="0">
                      <a:solidFill>
                        <a:schemeClr val="tx1"/>
                      </a:solidFill>
                    </a:rPr>
                    <a:t>Client (Web Browser)</a:t>
                  </a:r>
                  <a:endParaRPr kumimoji="1" lang="ko-Kore-KR" altLang="en-US" sz="105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1" name="그래픽 50" descr="웹 디자인 윤곽선">
                  <a:extLst>
                    <a:ext uri="{FF2B5EF4-FFF2-40B4-BE49-F238E27FC236}">
                      <a16:creationId xmlns:a16="http://schemas.microsoft.com/office/drawing/2014/main" id="{A5252BED-8A1B-1F30-503D-D0EB1284F9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8142" y="874764"/>
                  <a:ext cx="650340" cy="650340"/>
                </a:xfrm>
                <a:prstGeom prst="rect">
                  <a:avLst/>
                </a:prstGeom>
              </p:spPr>
            </p:pic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1A20580-09C6-3EB9-0266-BB563466A84D}"/>
                  </a:ext>
                </a:extLst>
              </p:cNvPr>
              <p:cNvSpPr txBox="1"/>
              <p:nvPr/>
            </p:nvSpPr>
            <p:spPr>
              <a:xfrm>
                <a:off x="3735584" y="4220456"/>
                <a:ext cx="88517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000" dirty="0"/>
                  <a:t>Cache (Redis)</a:t>
                </a:r>
              </a:p>
            </p:txBody>
          </p:sp>
          <p:grpSp>
            <p:nvGrpSpPr>
              <p:cNvPr id="1030" name="그룹 1029">
                <a:extLst>
                  <a:ext uri="{FF2B5EF4-FFF2-40B4-BE49-F238E27FC236}">
                    <a16:creationId xmlns:a16="http://schemas.microsoft.com/office/drawing/2014/main" id="{7B2D6B59-3438-79A2-C957-3DAC8471E129}"/>
                  </a:ext>
                </a:extLst>
              </p:cNvPr>
              <p:cNvGrpSpPr/>
              <p:nvPr/>
            </p:nvGrpSpPr>
            <p:grpSpPr>
              <a:xfrm>
                <a:off x="3577690" y="4789849"/>
                <a:ext cx="1200970" cy="1079260"/>
                <a:chOff x="3577690" y="4789849"/>
                <a:chExt cx="1200970" cy="1079260"/>
              </a:xfrm>
            </p:grpSpPr>
            <p:pic>
              <p:nvPicPr>
                <p:cNvPr id="44" name="그래픽 43" descr="데이터베이스 윤곽선">
                  <a:extLst>
                    <a:ext uri="{FF2B5EF4-FFF2-40B4-BE49-F238E27FC236}">
                      <a16:creationId xmlns:a16="http://schemas.microsoft.com/office/drawing/2014/main" id="{EAA2840A-5E97-5BF4-70CA-DDA3CFD59F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4069" y="4789849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2023C70-36BE-FA3E-4088-8DB66910D1DF}"/>
                    </a:ext>
                  </a:extLst>
                </p:cNvPr>
                <p:cNvSpPr txBox="1"/>
                <p:nvPr/>
              </p:nvSpPr>
              <p:spPr>
                <a:xfrm>
                  <a:off x="3577690" y="5622888"/>
                  <a:ext cx="120097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1000" dirty="0"/>
                    <a:t>Database(MariaDB)</a:t>
                  </a:r>
                  <a:endParaRPr kumimoji="1" lang="ko-Kore-KR" altLang="en-US" sz="1000" dirty="0"/>
                </a:p>
              </p:txBody>
            </p:sp>
          </p:grp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6F54814C-76B1-C4C0-C2DA-95F203F85FFD}"/>
                  </a:ext>
                </a:extLst>
              </p:cNvPr>
              <p:cNvCxnSpPr>
                <a:cxnSpLocks/>
                <a:stCxn id="50" idx="2"/>
                <a:endCxn id="46" idx="0"/>
              </p:cNvCxnSpPr>
              <p:nvPr/>
            </p:nvCxnSpPr>
            <p:spPr>
              <a:xfrm flipH="1">
                <a:off x="1521346" y="1778356"/>
                <a:ext cx="1" cy="30114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9D715E5B-7CC4-011B-1842-AA10AE477269}"/>
                  </a:ext>
                </a:extLst>
              </p:cNvPr>
              <p:cNvCxnSpPr>
                <a:cxnSpLocks/>
                <a:stCxn id="46" idx="3"/>
                <a:endCxn id="44" idx="1"/>
              </p:cNvCxnSpPr>
              <p:nvPr/>
            </p:nvCxnSpPr>
            <p:spPr>
              <a:xfrm>
                <a:off x="1978546" y="5247049"/>
                <a:ext cx="17455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EEC8EDDD-3993-212D-5331-D6258B9250E4}"/>
                  </a:ext>
                </a:extLst>
              </p:cNvPr>
              <p:cNvCxnSpPr>
                <a:cxnSpLocks/>
                <a:stCxn id="1035" idx="1"/>
                <a:endCxn id="42" idx="3"/>
              </p:cNvCxnSpPr>
              <p:nvPr/>
            </p:nvCxnSpPr>
            <p:spPr>
              <a:xfrm flipH="1">
                <a:off x="4511133" y="3161885"/>
                <a:ext cx="1848119" cy="7256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직선 화살표 연결선 1030">
                <a:extLst>
                  <a:ext uri="{FF2B5EF4-FFF2-40B4-BE49-F238E27FC236}">
                    <a16:creationId xmlns:a16="http://schemas.microsoft.com/office/drawing/2014/main" id="{9775B563-11E7-04C2-9DFB-84A0F004937D}"/>
                  </a:ext>
                </a:extLst>
              </p:cNvPr>
              <p:cNvCxnSpPr>
                <a:cxnSpLocks/>
                <a:stCxn id="1035" idx="1"/>
                <a:endCxn id="44" idx="3"/>
              </p:cNvCxnSpPr>
              <p:nvPr/>
            </p:nvCxnSpPr>
            <p:spPr>
              <a:xfrm flipH="1">
                <a:off x="4638469" y="3161885"/>
                <a:ext cx="1720783" cy="20851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직선 화살표 연결선 1039">
                <a:extLst>
                  <a:ext uri="{FF2B5EF4-FFF2-40B4-BE49-F238E27FC236}">
                    <a16:creationId xmlns:a16="http://schemas.microsoft.com/office/drawing/2014/main" id="{1C63F3F8-45DC-8C8D-ECB8-2C02E0E1CC4B}"/>
                  </a:ext>
                </a:extLst>
              </p:cNvPr>
              <p:cNvCxnSpPr>
                <a:cxnSpLocks/>
                <a:stCxn id="4" idx="3"/>
                <a:endCxn id="27" idx="3"/>
              </p:cNvCxnSpPr>
              <p:nvPr/>
            </p:nvCxnSpPr>
            <p:spPr>
              <a:xfrm flipV="1">
                <a:off x="6811591" y="1369513"/>
                <a:ext cx="1003843" cy="22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직선 화살표 연결선 1045">
                <a:extLst>
                  <a:ext uri="{FF2B5EF4-FFF2-40B4-BE49-F238E27FC236}">
                    <a16:creationId xmlns:a16="http://schemas.microsoft.com/office/drawing/2014/main" id="{B54BEBAC-ED9E-3CB8-ADCF-985210AD0361}"/>
                  </a:ext>
                </a:extLst>
              </p:cNvPr>
              <p:cNvCxnSpPr>
                <a:cxnSpLocks/>
                <a:stCxn id="1035" idx="2"/>
                <a:endCxn id="36" idx="0"/>
              </p:cNvCxnSpPr>
              <p:nvPr/>
            </p:nvCxnSpPr>
            <p:spPr>
              <a:xfrm flipH="1">
                <a:off x="7313512" y="3877715"/>
                <a:ext cx="959122" cy="6659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2" name="그룹 1061">
                <a:extLst>
                  <a:ext uri="{FF2B5EF4-FFF2-40B4-BE49-F238E27FC236}">
                    <a16:creationId xmlns:a16="http://schemas.microsoft.com/office/drawing/2014/main" id="{AD6C5733-9E36-DADF-FB0A-12D4CF5E580C}"/>
                  </a:ext>
                </a:extLst>
              </p:cNvPr>
              <p:cNvGrpSpPr/>
              <p:nvPr/>
            </p:nvGrpSpPr>
            <p:grpSpPr>
              <a:xfrm>
                <a:off x="6657034" y="2620957"/>
                <a:ext cx="1491579" cy="1079140"/>
                <a:chOff x="6657034" y="2620957"/>
                <a:chExt cx="1491579" cy="1079140"/>
              </a:xfrm>
            </p:grpSpPr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B7F5B5B9-04AD-4A93-F1B6-59AE3C38DBB6}"/>
                    </a:ext>
                  </a:extLst>
                </p:cNvPr>
                <p:cNvGrpSpPr/>
                <p:nvPr/>
              </p:nvGrpSpPr>
              <p:grpSpPr>
                <a:xfrm>
                  <a:off x="6657034" y="2620957"/>
                  <a:ext cx="914400" cy="1079140"/>
                  <a:chOff x="2986134" y="1876331"/>
                  <a:chExt cx="914400" cy="1079140"/>
                </a:xfrm>
              </p:grpSpPr>
              <p:pic>
                <p:nvPicPr>
                  <p:cNvPr id="8" name="그래픽 7" descr="서버 윤곽선">
                    <a:extLst>
                      <a:ext uri="{FF2B5EF4-FFF2-40B4-BE49-F238E27FC236}">
                        <a16:creationId xmlns:a16="http://schemas.microsoft.com/office/drawing/2014/main" id="{6203E608-7F1A-B379-65BE-F98D82B2FA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86134" y="187633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F689E15-928E-7294-2C71-D5B08FFBFF26}"/>
                      </a:ext>
                    </a:extLst>
                  </p:cNvPr>
                  <p:cNvSpPr txBox="1"/>
                  <p:nvPr/>
                </p:nvSpPr>
                <p:spPr>
                  <a:xfrm>
                    <a:off x="3074484" y="2709250"/>
                    <a:ext cx="73770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ore-KR" sz="1000" dirty="0"/>
                      <a:t>Gateway 1</a:t>
                    </a:r>
                    <a:endParaRPr kumimoji="1" lang="ko-Kore-KR" altLang="en-US" sz="1000" dirty="0"/>
                  </a:p>
                </p:txBody>
              </p:sp>
            </p:grpSp>
            <p:sp>
              <p:nvSpPr>
                <p:cNvPr id="1055" name="직사각형 1054">
                  <a:extLst>
                    <a:ext uri="{FF2B5EF4-FFF2-40B4-BE49-F238E27FC236}">
                      <a16:creationId xmlns:a16="http://schemas.microsoft.com/office/drawing/2014/main" id="{335B6333-5723-45EE-318F-A7EA8DB39004}"/>
                    </a:ext>
                  </a:extLst>
                </p:cNvPr>
                <p:cNvSpPr/>
                <p:nvPr/>
              </p:nvSpPr>
              <p:spPr>
                <a:xfrm>
                  <a:off x="7444098" y="2779178"/>
                  <a:ext cx="704515" cy="3852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000" dirty="0">
                      <a:solidFill>
                        <a:schemeClr val="tx1"/>
                      </a:solidFill>
                    </a:rPr>
                    <a:t>Rate</a:t>
                  </a:r>
                  <a:r>
                    <a:rPr kumimoji="1" lang="ko-KR" altLang="en-US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ko-Kore-KR" sz="1000" dirty="0">
                      <a:solidFill>
                        <a:schemeClr val="tx1"/>
                      </a:solidFill>
                    </a:rPr>
                    <a:t>limiter</a:t>
                  </a:r>
                  <a:endParaRPr kumimoji="1" lang="ko-Kore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49" name="직선 화살표 연결선 1048">
                <a:extLst>
                  <a:ext uri="{FF2B5EF4-FFF2-40B4-BE49-F238E27FC236}">
                    <a16:creationId xmlns:a16="http://schemas.microsoft.com/office/drawing/2014/main" id="{16DBB0B0-30A4-709A-B503-9B1416A18882}"/>
                  </a:ext>
                </a:extLst>
              </p:cNvPr>
              <p:cNvCxnSpPr>
                <a:cxnSpLocks/>
                <a:stCxn id="1035" idx="2"/>
                <a:endCxn id="40" idx="0"/>
              </p:cNvCxnSpPr>
              <p:nvPr/>
            </p:nvCxnSpPr>
            <p:spPr>
              <a:xfrm>
                <a:off x="8272634" y="3877715"/>
                <a:ext cx="982668" cy="6659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2" name="직선 화살표 연결선 1051">
                <a:extLst>
                  <a:ext uri="{FF2B5EF4-FFF2-40B4-BE49-F238E27FC236}">
                    <a16:creationId xmlns:a16="http://schemas.microsoft.com/office/drawing/2014/main" id="{51A35053-4A27-00A7-56CC-D30B4A091F66}"/>
                  </a:ext>
                </a:extLst>
              </p:cNvPr>
              <p:cNvCxnSpPr>
                <a:cxnSpLocks/>
                <a:stCxn id="28" idx="2"/>
                <a:endCxn id="1035" idx="0"/>
              </p:cNvCxnSpPr>
              <p:nvPr/>
            </p:nvCxnSpPr>
            <p:spPr>
              <a:xfrm flipH="1">
                <a:off x="8272634" y="2072934"/>
                <a:ext cx="2" cy="3731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3" name="그룹 1062">
                <a:extLst>
                  <a:ext uri="{FF2B5EF4-FFF2-40B4-BE49-F238E27FC236}">
                    <a16:creationId xmlns:a16="http://schemas.microsoft.com/office/drawing/2014/main" id="{F8710F84-756D-F11E-A7EE-B695655D125E}"/>
                  </a:ext>
                </a:extLst>
              </p:cNvPr>
              <p:cNvGrpSpPr/>
              <p:nvPr/>
            </p:nvGrpSpPr>
            <p:grpSpPr>
              <a:xfrm>
                <a:off x="8426296" y="2620957"/>
                <a:ext cx="1494980" cy="1079140"/>
                <a:chOff x="8591672" y="2620957"/>
                <a:chExt cx="1494980" cy="1079140"/>
              </a:xfrm>
            </p:grpSpPr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BEE37300-17B3-B797-2608-C6F5E9938DCF}"/>
                    </a:ext>
                  </a:extLst>
                </p:cNvPr>
                <p:cNvGrpSpPr/>
                <p:nvPr/>
              </p:nvGrpSpPr>
              <p:grpSpPr>
                <a:xfrm>
                  <a:off x="8591672" y="2620957"/>
                  <a:ext cx="914400" cy="1079140"/>
                  <a:chOff x="2986134" y="1876331"/>
                  <a:chExt cx="914400" cy="1079140"/>
                </a:xfrm>
              </p:grpSpPr>
              <p:pic>
                <p:nvPicPr>
                  <p:cNvPr id="32" name="그래픽 31" descr="서버 윤곽선">
                    <a:extLst>
                      <a:ext uri="{FF2B5EF4-FFF2-40B4-BE49-F238E27FC236}">
                        <a16:creationId xmlns:a16="http://schemas.microsoft.com/office/drawing/2014/main" id="{68057496-9AC5-47DF-E731-FDB3E859B1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86134" y="187633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4A0B222-3293-EF36-5E71-8C7D1ACCDFF3}"/>
                      </a:ext>
                    </a:extLst>
                  </p:cNvPr>
                  <p:cNvSpPr txBox="1"/>
                  <p:nvPr/>
                </p:nvSpPr>
                <p:spPr>
                  <a:xfrm>
                    <a:off x="3074484" y="2709250"/>
                    <a:ext cx="73770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ore-KR" sz="1000" dirty="0"/>
                      <a:t>Gateway 2</a:t>
                    </a:r>
                    <a:endParaRPr kumimoji="1" lang="ko-Kore-KR" altLang="en-US" sz="1000" dirty="0"/>
                  </a:p>
                </p:txBody>
              </p:sp>
            </p:grpSp>
            <p:sp>
              <p:nvSpPr>
                <p:cNvPr id="1061" name="직사각형 1060">
                  <a:extLst>
                    <a:ext uri="{FF2B5EF4-FFF2-40B4-BE49-F238E27FC236}">
                      <a16:creationId xmlns:a16="http://schemas.microsoft.com/office/drawing/2014/main" id="{1EFF2C44-D918-2962-FB44-AF314CF8669F}"/>
                    </a:ext>
                  </a:extLst>
                </p:cNvPr>
                <p:cNvSpPr/>
                <p:nvPr/>
              </p:nvSpPr>
              <p:spPr>
                <a:xfrm>
                  <a:off x="9382137" y="2776626"/>
                  <a:ext cx="704515" cy="3852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000" dirty="0">
                      <a:solidFill>
                        <a:schemeClr val="tx1"/>
                      </a:solidFill>
                    </a:rPr>
                    <a:t>Rate</a:t>
                  </a:r>
                  <a:r>
                    <a:rPr kumimoji="1" lang="ko-KR" altLang="en-US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ko-Kore-KR" sz="1000" dirty="0">
                      <a:solidFill>
                        <a:schemeClr val="tx1"/>
                      </a:solidFill>
                    </a:rPr>
                    <a:t>limiter</a:t>
                  </a:r>
                  <a:endParaRPr kumimoji="1" lang="ko-Kore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11" name="그룹 1110">
              <a:extLst>
                <a:ext uri="{FF2B5EF4-FFF2-40B4-BE49-F238E27FC236}">
                  <a16:creationId xmlns:a16="http://schemas.microsoft.com/office/drawing/2014/main" id="{75F39944-B63B-7876-350A-A0BB20092F71}"/>
                </a:ext>
              </a:extLst>
            </p:cNvPr>
            <p:cNvGrpSpPr/>
            <p:nvPr/>
          </p:nvGrpSpPr>
          <p:grpSpPr>
            <a:xfrm>
              <a:off x="10538889" y="2440670"/>
              <a:ext cx="1319073" cy="725612"/>
              <a:chOff x="4142362" y="1048156"/>
              <a:chExt cx="2441642" cy="1089498"/>
            </a:xfrm>
          </p:grpSpPr>
          <p:pic>
            <p:nvPicPr>
              <p:cNvPr id="1112" name="그래픽 1111" descr="봉투 윤곽선">
                <a:extLst>
                  <a:ext uri="{FF2B5EF4-FFF2-40B4-BE49-F238E27FC236}">
                    <a16:creationId xmlns:a16="http://schemas.microsoft.com/office/drawing/2014/main" id="{2A8180C0-A5BB-4F7F-FDDB-D638298777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448670" y="1247573"/>
                <a:ext cx="690665" cy="690665"/>
              </a:xfrm>
              <a:prstGeom prst="rect">
                <a:avLst/>
              </a:prstGeom>
            </p:spPr>
          </p:pic>
          <p:sp>
            <p:nvSpPr>
              <p:cNvPr id="1113" name="톱니 모양의 오른쪽 화살표[N] 1112">
                <a:extLst>
                  <a:ext uri="{FF2B5EF4-FFF2-40B4-BE49-F238E27FC236}">
                    <a16:creationId xmlns:a16="http://schemas.microsoft.com/office/drawing/2014/main" id="{241A3C90-AEC5-AD6C-D9F4-4FDF1D192480}"/>
                  </a:ext>
                </a:extLst>
              </p:cNvPr>
              <p:cNvSpPr/>
              <p:nvPr/>
            </p:nvSpPr>
            <p:spPr>
              <a:xfrm>
                <a:off x="4142362" y="1048156"/>
                <a:ext cx="2441642" cy="1089498"/>
              </a:xfrm>
              <a:prstGeom prst="notchedRightArrow">
                <a:avLst>
                  <a:gd name="adj1" fmla="val 83929"/>
                  <a:gd name="adj2" fmla="val 25000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1114" name="그래픽 1113" descr="봉투 윤곽선">
                <a:extLst>
                  <a:ext uri="{FF2B5EF4-FFF2-40B4-BE49-F238E27FC236}">
                    <a16:creationId xmlns:a16="http://schemas.microsoft.com/office/drawing/2014/main" id="{18A16A62-28A4-158A-E8E3-D9755F82E9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070199" y="1247573"/>
                <a:ext cx="690665" cy="690665"/>
              </a:xfrm>
              <a:prstGeom prst="rect">
                <a:avLst/>
              </a:prstGeom>
            </p:spPr>
          </p:pic>
          <p:pic>
            <p:nvPicPr>
              <p:cNvPr id="1115" name="그래픽 1114" descr="봉투 윤곽선">
                <a:extLst>
                  <a:ext uri="{FF2B5EF4-FFF2-40B4-BE49-F238E27FC236}">
                    <a16:creationId xmlns:a16="http://schemas.microsoft.com/office/drawing/2014/main" id="{641D7FD9-81C7-A0D3-E50E-3CA3245E99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691729" y="1247573"/>
                <a:ext cx="690665" cy="690665"/>
              </a:xfrm>
              <a:prstGeom prst="rect">
                <a:avLst/>
              </a:prstGeom>
            </p:spPr>
          </p:pic>
        </p:grpSp>
        <p:pic>
          <p:nvPicPr>
            <p:cNvPr id="1119" name="그래픽 1118" descr="쓰레기 윤곽선">
              <a:extLst>
                <a:ext uri="{FF2B5EF4-FFF2-40B4-BE49-F238E27FC236}">
                  <a16:creationId xmlns:a16="http://schemas.microsoft.com/office/drawing/2014/main" id="{9765A16A-2E73-591C-EAE3-5AEE386E4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830772" y="3371624"/>
              <a:ext cx="735306" cy="735306"/>
            </a:xfrm>
            <a:prstGeom prst="rect">
              <a:avLst/>
            </a:prstGeom>
          </p:spPr>
        </p:pic>
        <p:cxnSp>
          <p:nvCxnSpPr>
            <p:cNvPr id="1120" name="직선 화살표 연결선 1119">
              <a:extLst>
                <a:ext uri="{FF2B5EF4-FFF2-40B4-BE49-F238E27FC236}">
                  <a16:creationId xmlns:a16="http://schemas.microsoft.com/office/drawing/2014/main" id="{7D6201E7-4C63-21C9-FC5A-DECC83731569}"/>
                </a:ext>
              </a:extLst>
            </p:cNvPr>
            <p:cNvCxnSpPr>
              <a:cxnSpLocks/>
              <a:stCxn id="1035" idx="3"/>
              <a:endCxn id="1112" idx="1"/>
            </p:cNvCxnSpPr>
            <p:nvPr/>
          </p:nvCxnSpPr>
          <p:spPr>
            <a:xfrm>
              <a:off x="9674076" y="2802138"/>
              <a:ext cx="1030293" cy="133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직선 화살표 연결선 1122">
              <a:extLst>
                <a:ext uri="{FF2B5EF4-FFF2-40B4-BE49-F238E27FC236}">
                  <a16:creationId xmlns:a16="http://schemas.microsoft.com/office/drawing/2014/main" id="{4FF1D44D-A7A6-CFA6-F300-4E429BDD3AA7}"/>
                </a:ext>
              </a:extLst>
            </p:cNvPr>
            <p:cNvCxnSpPr>
              <a:cxnSpLocks/>
              <a:stCxn id="1035" idx="3"/>
              <a:endCxn id="1119" idx="1"/>
            </p:cNvCxnSpPr>
            <p:nvPr/>
          </p:nvCxnSpPr>
          <p:spPr>
            <a:xfrm>
              <a:off x="9674076" y="2802138"/>
              <a:ext cx="1156696" cy="93713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A3520B62-DAA5-8ABD-1403-DE6003815E8D}"/>
                </a:ext>
              </a:extLst>
            </p:cNvPr>
            <p:cNvSpPr txBox="1"/>
            <p:nvPr/>
          </p:nvSpPr>
          <p:spPr>
            <a:xfrm>
              <a:off x="10632702" y="3109578"/>
              <a:ext cx="10615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000" dirty="0"/>
                <a:t>After processing</a:t>
              </a:r>
              <a:endParaRPr kumimoji="1" lang="ko-Kore-KR" altLang="en-US" sz="1000" dirty="0"/>
            </a:p>
          </p:txBody>
        </p:sp>
        <p:sp>
          <p:nvSpPr>
            <p:cNvPr id="1127" name="TextBox 1126">
              <a:extLst>
                <a:ext uri="{FF2B5EF4-FFF2-40B4-BE49-F238E27FC236}">
                  <a16:creationId xmlns:a16="http://schemas.microsoft.com/office/drawing/2014/main" id="{1E5827BA-DDC6-E278-E98F-EF7D64B07A8E}"/>
                </a:ext>
              </a:extLst>
            </p:cNvPr>
            <p:cNvSpPr txBox="1"/>
            <p:nvPr/>
          </p:nvSpPr>
          <p:spPr>
            <a:xfrm>
              <a:off x="10735801" y="4060770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000" dirty="0"/>
                <a:t>Request Drop</a:t>
              </a:r>
              <a:endParaRPr kumimoji="1" lang="ko-Kore-KR" altLang="en-US" sz="1000" dirty="0"/>
            </a:p>
          </p:txBody>
        </p:sp>
        <p:cxnSp>
          <p:nvCxnSpPr>
            <p:cNvPr id="1128" name="직선 화살표 연결선 1127">
              <a:extLst>
                <a:ext uri="{FF2B5EF4-FFF2-40B4-BE49-F238E27FC236}">
                  <a16:creationId xmlns:a16="http://schemas.microsoft.com/office/drawing/2014/main" id="{EAC0BC13-FD39-4AC9-E2EB-1DD469CC2AE1}"/>
                </a:ext>
              </a:extLst>
            </p:cNvPr>
            <p:cNvCxnSpPr>
              <a:cxnSpLocks/>
              <a:stCxn id="1035" idx="3"/>
              <a:endCxn id="4" idx="0"/>
            </p:cNvCxnSpPr>
            <p:nvPr/>
          </p:nvCxnSpPr>
          <p:spPr>
            <a:xfrm flipH="1" flipV="1">
              <a:off x="5584060" y="581992"/>
              <a:ext cx="4090016" cy="2220146"/>
            </a:xfrm>
            <a:prstGeom prst="bentConnector4">
              <a:avLst>
                <a:gd name="adj1" fmla="val -5589"/>
                <a:gd name="adj2" fmla="val 1102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1" name="TextBox 1130">
              <a:extLst>
                <a:ext uri="{FF2B5EF4-FFF2-40B4-BE49-F238E27FC236}">
                  <a16:creationId xmlns:a16="http://schemas.microsoft.com/office/drawing/2014/main" id="{04ED156A-2FD1-D85E-7D4D-76DA637F7922}"/>
                </a:ext>
              </a:extLst>
            </p:cNvPr>
            <p:cNvSpPr txBox="1"/>
            <p:nvPr/>
          </p:nvSpPr>
          <p:spPr>
            <a:xfrm>
              <a:off x="8879382" y="105778"/>
              <a:ext cx="10599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000" dirty="0"/>
                <a:t>Http Status : 429</a:t>
              </a:r>
              <a:endParaRPr kumimoji="1" lang="ko-Kore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544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42</Words>
  <Application>Microsoft Macintosh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건태 박</dc:creator>
  <cp:lastModifiedBy>건태 박</cp:lastModifiedBy>
  <cp:revision>1</cp:revision>
  <dcterms:created xsi:type="dcterms:W3CDTF">2023-07-27T04:47:17Z</dcterms:created>
  <dcterms:modified xsi:type="dcterms:W3CDTF">2023-07-27T06:31:56Z</dcterms:modified>
</cp:coreProperties>
</file>