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706" r:id="rId3"/>
    <p:sldMasterId id="214748370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Josefin Slab SemiBold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Bebas Neue"/>
      <p:regular r:id="rId28"/>
    </p:embeddedFont>
    <p:embeddedFont>
      <p:font typeface="Source Sans Pr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JosefinSlabSemiBold-regular.fntdata"/><Relationship Id="rId22" Type="http://schemas.openxmlformats.org/officeDocument/2006/relationships/font" Target="fonts/JosefinSlabSemiBold-italic.fntdata"/><Relationship Id="rId21" Type="http://schemas.openxmlformats.org/officeDocument/2006/relationships/font" Target="fonts/JosefinSlabSemiBold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JosefinSlabSemiBold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BebasNeue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Sans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SansPro-italic.fntdata"/><Relationship Id="rId30" Type="http://schemas.openxmlformats.org/officeDocument/2006/relationships/font" Target="fonts/SourceSans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SourceSans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4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e38dc7bb6a_1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e38dc7bb6a_1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2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g1359b50736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4" name="Google Shape;1914;g1359b50736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g1359b50736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2" name="Google Shape;1922;g1359b50736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0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1359b50736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1359b50736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7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Google Shape;1938;g1359b50736d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9" name="Google Shape;1939;g1359b50736d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4" name="Shape 1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Google Shape;1945;g1359b50736d_0_10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6" name="Google Shape;1946;g1359b50736d_0_10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Google Shape;1802;g135b3a24f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3" name="Google Shape;1803;g135b3a24f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1" name="Shape 1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" name="Google Shape;1812;g1359b5073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3" name="Google Shape;1813;g1359b5073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1" name="Shape 1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Google Shape;1822;g1359b50736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3" name="Google Shape;1823;g1359b50736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9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Google Shape;1830;g1359b50736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1" name="Google Shape;1831;g1359b50736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7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1359b50736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1359b50736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7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g1359b50736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9" name="Google Shape;1859;g1359b50736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9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g1359b50736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1" name="Google Shape;1891;g1359b50736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7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g1359b50736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9" name="Google Shape;1899;g1359b50736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19709" y="2145759"/>
            <a:ext cx="289868" cy="852000"/>
            <a:chOff x="456616" y="2161476"/>
            <a:chExt cx="289868" cy="852000"/>
          </a:xfrm>
        </p:grpSpPr>
        <p:sp>
          <p:nvSpPr>
            <p:cNvPr id="11" name="Google Shape;11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17" name="Google Shape;17;p2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2758638" y="4173929"/>
            <a:ext cx="3178775" cy="1439250"/>
            <a:chOff x="2608550" y="4236013"/>
            <a:chExt cx="3178775" cy="1439250"/>
          </a:xfrm>
        </p:grpSpPr>
        <p:grpSp>
          <p:nvGrpSpPr>
            <p:cNvPr id="20" name="Google Shape;20;p2"/>
            <p:cNvGrpSpPr/>
            <p:nvPr/>
          </p:nvGrpSpPr>
          <p:grpSpPr>
            <a:xfrm flipH="1" rot="10800000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 flipH="1" rot="10800000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" name="Google Shape;26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" name="Google Shape;29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30" name="Google Shape;30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2" name="Google Shape;32;p2"/>
          <p:cNvGrpSpPr/>
          <p:nvPr/>
        </p:nvGrpSpPr>
        <p:grpSpPr>
          <a:xfrm flipH="1" rot="10800000">
            <a:off x="7154325" y="3924763"/>
            <a:ext cx="474200" cy="1505350"/>
            <a:chOff x="3995775" y="-443725"/>
            <a:chExt cx="474200" cy="1505350"/>
          </a:xfrm>
        </p:grpSpPr>
        <p:sp>
          <p:nvSpPr>
            <p:cNvPr id="33" name="Google Shape;33;p2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36" name="Google Shape;36;p2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" name="Google Shape;38;p2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39" name="Google Shape;39;p2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" name="Google Shape;41;p2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42" name="Google Shape;42;p2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" name="Google Shape;44;p2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45" name="Google Shape;45;p2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48" name="Google Shape;48;p2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" name="Google Shape;50;p2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51" name="Google Shape;51;p2"/>
            <p:cNvSpPr/>
            <p:nvPr/>
          </p:nvSpPr>
          <p:spPr>
            <a:xfrm>
              <a:off x="-241900" y="201925"/>
              <a:ext cx="1272850" cy="525705"/>
            </a:xfrm>
            <a:custGeom>
              <a:rect b="b" l="l" r="r" t="t"/>
              <a:pathLst>
                <a:path extrusionOk="0" fill="none" h="44075" w="50914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015725" y="154825"/>
              <a:ext cx="117800" cy="118550"/>
            </a:xfrm>
            <a:custGeom>
              <a:rect b="b" l="l" r="r" t="t"/>
              <a:pathLst>
                <a:path extrusionOk="0" fill="none" h="4742" w="4712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2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54" name="Google Shape;54;p2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57" name="Google Shape;57;p2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60" name="Google Shape;60;p2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" name="Google Shape;62;p2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63" name="Google Shape;63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4" name="Google Shape;64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" name="Google Shape;66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7" name="Google Shape;67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9" name="Google Shape;69;p2"/>
          <p:cNvSpPr txBox="1"/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70" name="Google Shape;70;p2"/>
          <p:cNvSpPr txBox="1"/>
          <p:nvPr>
            <p:ph idx="1" type="subTitle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1" name="Google Shape;71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11"/>
          <p:cNvGrpSpPr/>
          <p:nvPr/>
        </p:nvGrpSpPr>
        <p:grpSpPr>
          <a:xfrm flipH="1" rot="10800000">
            <a:off x="5345388" y="4117956"/>
            <a:ext cx="482550" cy="1505350"/>
            <a:chOff x="3121150" y="-443725"/>
            <a:chExt cx="482550" cy="1505350"/>
          </a:xfrm>
        </p:grpSpPr>
        <p:sp>
          <p:nvSpPr>
            <p:cNvPr id="275" name="Google Shape;275;p11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" name="Google Shape;277;p11"/>
          <p:cNvGrpSpPr/>
          <p:nvPr/>
        </p:nvGrpSpPr>
        <p:grpSpPr>
          <a:xfrm flipH="1" rot="10800000">
            <a:off x="4214663" y="4545006"/>
            <a:ext cx="929375" cy="1078300"/>
            <a:chOff x="1990425" y="-443725"/>
            <a:chExt cx="929375" cy="1078300"/>
          </a:xfrm>
        </p:grpSpPr>
        <p:sp>
          <p:nvSpPr>
            <p:cNvPr id="278" name="Google Shape;278;p11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" name="Google Shape;280;p11"/>
          <p:cNvGrpSpPr/>
          <p:nvPr/>
        </p:nvGrpSpPr>
        <p:grpSpPr>
          <a:xfrm flipH="1" rot="10800000">
            <a:off x="3511763" y="4184056"/>
            <a:ext cx="1138350" cy="1439250"/>
            <a:chOff x="1287525" y="-443725"/>
            <a:chExt cx="1138350" cy="1439250"/>
          </a:xfrm>
        </p:grpSpPr>
        <p:sp>
          <p:nvSpPr>
            <p:cNvPr id="281" name="Google Shape;281;p11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p11"/>
          <p:cNvGrpSpPr/>
          <p:nvPr/>
        </p:nvGrpSpPr>
        <p:grpSpPr>
          <a:xfrm flipH="1" rot="10800000">
            <a:off x="6220013" y="4117956"/>
            <a:ext cx="474200" cy="1505350"/>
            <a:chOff x="3995775" y="-443725"/>
            <a:chExt cx="474200" cy="1505350"/>
          </a:xfrm>
        </p:grpSpPr>
        <p:sp>
          <p:nvSpPr>
            <p:cNvPr id="284" name="Google Shape;284;p11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" name="Google Shape;286;p11"/>
          <p:cNvGrpSpPr/>
          <p:nvPr/>
        </p:nvGrpSpPr>
        <p:grpSpPr>
          <a:xfrm flipH="1" rot="10800000">
            <a:off x="6903913" y="4545006"/>
            <a:ext cx="920275" cy="1078300"/>
            <a:chOff x="4679675" y="-443725"/>
            <a:chExt cx="920275" cy="1078300"/>
          </a:xfrm>
        </p:grpSpPr>
        <p:sp>
          <p:nvSpPr>
            <p:cNvPr id="287" name="Google Shape;287;p11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1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9" name="Google Shape;289;p11"/>
          <p:cNvGrpSpPr/>
          <p:nvPr/>
        </p:nvGrpSpPr>
        <p:grpSpPr>
          <a:xfrm flipH="1" rot="10800000">
            <a:off x="7397863" y="4184056"/>
            <a:ext cx="1129225" cy="1439250"/>
            <a:chOff x="5173625" y="-443725"/>
            <a:chExt cx="1129225" cy="1439250"/>
          </a:xfrm>
        </p:grpSpPr>
        <p:sp>
          <p:nvSpPr>
            <p:cNvPr id="290" name="Google Shape;290;p11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" name="Google Shape;292;p11"/>
          <p:cNvGrpSpPr/>
          <p:nvPr/>
        </p:nvGrpSpPr>
        <p:grpSpPr>
          <a:xfrm flipH="1" rot="10800000">
            <a:off x="8350838" y="3965981"/>
            <a:ext cx="2240950" cy="1657325"/>
            <a:chOff x="4603700" y="-443725"/>
            <a:chExt cx="2240950" cy="1657325"/>
          </a:xfrm>
        </p:grpSpPr>
        <p:sp>
          <p:nvSpPr>
            <p:cNvPr id="293" name="Google Shape;293;p11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5" name="Google Shape;295;p11"/>
          <p:cNvGrpSpPr/>
          <p:nvPr/>
        </p:nvGrpSpPr>
        <p:grpSpPr>
          <a:xfrm>
            <a:off x="8285739" y="2145759"/>
            <a:ext cx="289868" cy="852000"/>
            <a:chOff x="456616" y="2161476"/>
            <a:chExt cx="289868" cy="852000"/>
          </a:xfrm>
        </p:grpSpPr>
        <p:sp>
          <p:nvSpPr>
            <p:cNvPr id="296" name="Google Shape;296;p1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" name="Google Shape;301;p11"/>
          <p:cNvGrpSpPr/>
          <p:nvPr/>
        </p:nvGrpSpPr>
        <p:grpSpPr>
          <a:xfrm>
            <a:off x="7733951" y="-104276"/>
            <a:ext cx="1129225" cy="1439250"/>
            <a:chOff x="5173625" y="-443725"/>
            <a:chExt cx="1129225" cy="1439250"/>
          </a:xfrm>
        </p:grpSpPr>
        <p:sp>
          <p:nvSpPr>
            <p:cNvPr id="302" name="Google Shape;302;p11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1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4" name="Google Shape;304;p11"/>
          <p:cNvSpPr txBox="1"/>
          <p:nvPr>
            <p:ph hasCustomPrompt="1" type="title"/>
          </p:nvPr>
        </p:nvSpPr>
        <p:spPr>
          <a:xfrm>
            <a:off x="1681800" y="1603075"/>
            <a:ext cx="5780400" cy="13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5" name="Google Shape;305;p11"/>
          <p:cNvSpPr txBox="1"/>
          <p:nvPr>
            <p:ph idx="1" type="subTitle"/>
          </p:nvPr>
        </p:nvSpPr>
        <p:spPr>
          <a:xfrm>
            <a:off x="2059200" y="2969825"/>
            <a:ext cx="50256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06" name="Google Shape;306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3"/>
          <p:cNvSpPr txBox="1"/>
          <p:nvPr>
            <p:ph type="title"/>
          </p:nvPr>
        </p:nvSpPr>
        <p:spPr>
          <a:xfrm>
            <a:off x="713325" y="1958098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1" name="Google Shape;311;p13"/>
          <p:cNvSpPr txBox="1"/>
          <p:nvPr>
            <p:ph hasCustomPrompt="1" idx="2" type="title"/>
          </p:nvPr>
        </p:nvSpPr>
        <p:spPr>
          <a:xfrm>
            <a:off x="713325" y="1425075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2" name="Google Shape;312;p13"/>
          <p:cNvSpPr txBox="1"/>
          <p:nvPr>
            <p:ph idx="1" type="subTitle"/>
          </p:nvPr>
        </p:nvSpPr>
        <p:spPr>
          <a:xfrm>
            <a:off x="713313" y="2405941"/>
            <a:ext cx="220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13"/>
          <p:cNvSpPr txBox="1"/>
          <p:nvPr>
            <p:ph idx="3" type="title"/>
          </p:nvPr>
        </p:nvSpPr>
        <p:spPr>
          <a:xfrm>
            <a:off x="3878250" y="1958098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4" name="Google Shape;314;p13"/>
          <p:cNvSpPr txBox="1"/>
          <p:nvPr>
            <p:ph hasCustomPrompt="1" idx="4" type="title"/>
          </p:nvPr>
        </p:nvSpPr>
        <p:spPr>
          <a:xfrm>
            <a:off x="3878250" y="1425075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5" name="Google Shape;315;p13"/>
          <p:cNvSpPr txBox="1"/>
          <p:nvPr>
            <p:ph idx="5" type="subTitle"/>
          </p:nvPr>
        </p:nvSpPr>
        <p:spPr>
          <a:xfrm>
            <a:off x="3878238" y="2405941"/>
            <a:ext cx="220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13"/>
          <p:cNvSpPr txBox="1"/>
          <p:nvPr>
            <p:ph idx="6" type="title"/>
          </p:nvPr>
        </p:nvSpPr>
        <p:spPr>
          <a:xfrm>
            <a:off x="720000" y="539700"/>
            <a:ext cx="5365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317" name="Google Shape;317;p13"/>
          <p:cNvSpPr txBox="1"/>
          <p:nvPr>
            <p:ph idx="7" type="title"/>
          </p:nvPr>
        </p:nvSpPr>
        <p:spPr>
          <a:xfrm>
            <a:off x="720000" y="3622629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8" name="Google Shape;318;p13"/>
          <p:cNvSpPr txBox="1"/>
          <p:nvPr>
            <p:ph hasCustomPrompt="1" idx="8" type="title"/>
          </p:nvPr>
        </p:nvSpPr>
        <p:spPr>
          <a:xfrm>
            <a:off x="720000" y="3089624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9" name="Google Shape;319;p13"/>
          <p:cNvSpPr txBox="1"/>
          <p:nvPr>
            <p:ph idx="9" type="subTitle"/>
          </p:nvPr>
        </p:nvSpPr>
        <p:spPr>
          <a:xfrm>
            <a:off x="719988" y="4070479"/>
            <a:ext cx="220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13"/>
          <p:cNvSpPr txBox="1"/>
          <p:nvPr>
            <p:ph idx="13" type="title"/>
          </p:nvPr>
        </p:nvSpPr>
        <p:spPr>
          <a:xfrm>
            <a:off x="3884925" y="3622629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1" name="Google Shape;321;p13"/>
          <p:cNvSpPr txBox="1"/>
          <p:nvPr>
            <p:ph hasCustomPrompt="1" idx="14" type="title"/>
          </p:nvPr>
        </p:nvSpPr>
        <p:spPr>
          <a:xfrm>
            <a:off x="3884925" y="3089624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2" name="Google Shape;322;p13"/>
          <p:cNvSpPr txBox="1"/>
          <p:nvPr>
            <p:ph idx="15" type="subTitle"/>
          </p:nvPr>
        </p:nvSpPr>
        <p:spPr>
          <a:xfrm>
            <a:off x="3884913" y="4070479"/>
            <a:ext cx="220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23" name="Google Shape;323;p13"/>
          <p:cNvGrpSpPr/>
          <p:nvPr/>
        </p:nvGrpSpPr>
        <p:grpSpPr>
          <a:xfrm>
            <a:off x="7730824" y="2876232"/>
            <a:ext cx="1697125" cy="1382731"/>
            <a:chOff x="7748374" y="2845645"/>
            <a:chExt cx="1697125" cy="1382731"/>
          </a:xfrm>
        </p:grpSpPr>
        <p:grpSp>
          <p:nvGrpSpPr>
            <p:cNvPr id="324" name="Google Shape;324;p1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25" name="Google Shape;325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26" name="Google Shape;326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rect b="b" l="l" r="r" t="t"/>
                  <a:pathLst>
                    <a:path extrusionOk="0" h="31521" w="7478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7" name="Google Shape;327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" name="Google Shape;328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9" name="Google Shape;329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30" name="Google Shape;330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rect b="b" l="l" r="r" t="t"/>
                  <a:pathLst>
                    <a:path extrusionOk="0" h="33163" w="7479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1" name="Google Shape;331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2" name="Google Shape;332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33" name="Google Shape;333;p13"/>
            <p:cNvGrpSpPr/>
            <p:nvPr/>
          </p:nvGrpSpPr>
          <p:grpSpPr>
            <a:xfrm flipH="1" rot="-5400000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34" name="Google Shape;334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35" name="Google Shape;335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rect b="b" l="l" r="r" t="t"/>
                  <a:pathLst>
                    <a:path extrusionOk="0" h="31521" w="7478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6" name="Google Shape;336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7" name="Google Shape;337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38" name="Google Shape;338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39" name="Google Shape;339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rect b="b" l="l" r="r" t="t"/>
                  <a:pathLst>
                    <a:path extrusionOk="0" h="33163" w="7479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" name="Google Shape;340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" name="Google Shape;341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342" name="Google Shape;342;p13"/>
            <p:cNvSpPr/>
            <p:nvPr/>
          </p:nvSpPr>
          <p:spPr>
            <a:xfrm>
              <a:off x="8620769" y="3295674"/>
              <a:ext cx="640686" cy="136629"/>
            </a:xfrm>
            <a:custGeom>
              <a:rect b="b" l="l" r="r" t="t"/>
              <a:pathLst>
                <a:path extrusionOk="0" h="3131" w="14682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8631373" y="3712149"/>
              <a:ext cx="630082" cy="127378"/>
            </a:xfrm>
            <a:custGeom>
              <a:rect b="b" l="l" r="r" t="t"/>
              <a:pathLst>
                <a:path extrusionOk="0" h="2919" w="14439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" name="Google Shape;344;p13"/>
          <p:cNvGrpSpPr/>
          <p:nvPr/>
        </p:nvGrpSpPr>
        <p:grpSpPr>
          <a:xfrm>
            <a:off x="8620769" y="604477"/>
            <a:ext cx="640686" cy="543853"/>
            <a:chOff x="8620769" y="639586"/>
            <a:chExt cx="640686" cy="543853"/>
          </a:xfrm>
        </p:grpSpPr>
        <p:sp>
          <p:nvSpPr>
            <p:cNvPr id="345" name="Google Shape;345;p13"/>
            <p:cNvSpPr/>
            <p:nvPr/>
          </p:nvSpPr>
          <p:spPr>
            <a:xfrm>
              <a:off x="8620769" y="639586"/>
              <a:ext cx="640686" cy="136629"/>
            </a:xfrm>
            <a:custGeom>
              <a:rect b="b" l="l" r="r" t="t"/>
              <a:pathLst>
                <a:path extrusionOk="0" h="3131" w="14682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8631373" y="1056062"/>
              <a:ext cx="630082" cy="127378"/>
            </a:xfrm>
            <a:custGeom>
              <a:rect b="b" l="l" r="r" t="t"/>
              <a:pathLst>
                <a:path extrusionOk="0" h="2919" w="14439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7" name="Google Shape;347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4"/>
          <p:cNvSpPr txBox="1"/>
          <p:nvPr>
            <p:ph type="title"/>
          </p:nvPr>
        </p:nvSpPr>
        <p:spPr>
          <a:xfrm>
            <a:off x="2601150" y="3162600"/>
            <a:ext cx="39417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0" name="Google Shape;350;p14"/>
          <p:cNvSpPr txBox="1"/>
          <p:nvPr>
            <p:ph idx="1" type="subTitle"/>
          </p:nvPr>
        </p:nvSpPr>
        <p:spPr>
          <a:xfrm>
            <a:off x="1776005" y="1484125"/>
            <a:ext cx="5592000" cy="17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351" name="Google Shape;351;p14"/>
          <p:cNvGrpSpPr/>
          <p:nvPr/>
        </p:nvGrpSpPr>
        <p:grpSpPr>
          <a:xfrm flipH="1">
            <a:off x="7586434" y="1581995"/>
            <a:ext cx="2290315" cy="1518337"/>
            <a:chOff x="-736445" y="1581995"/>
            <a:chExt cx="2290315" cy="1518337"/>
          </a:xfrm>
        </p:grpSpPr>
        <p:sp>
          <p:nvSpPr>
            <p:cNvPr id="352" name="Google Shape;352;p14"/>
            <p:cNvSpPr/>
            <p:nvPr/>
          </p:nvSpPr>
          <p:spPr>
            <a:xfrm>
              <a:off x="1109379" y="2803495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3" name="Google Shape;353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54" name="Google Shape;354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rect b="b" l="l" r="r" t="t"/>
                <a:pathLst>
                  <a:path extrusionOk="0" h="4803" w="22615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55" name="Google Shape;355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56" name="Google Shape;356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rect b="b" l="l" r="r" t="t"/>
                  <a:pathLst>
                    <a:path extrusionOk="0" h="4804" w="26749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7" name="Google Shape;357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58" name="Google Shape;358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59" name="Google Shape;359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rect b="b" l="l" r="r" t="t"/>
                  <a:pathLst>
                    <a:path extrusionOk="0" h="4804" w="22615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0" name="Google Shape;360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1" name="Google Shape;361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2" name="Google Shape;362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rect b="b" l="l" r="r" t="t"/>
                  <a:pathLst>
                    <a:path extrusionOk="0" h="396" w="17904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3" name="Google Shape;363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4" name="Google Shape;364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65" name="Google Shape;365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rect b="b" l="l" r="r" t="t"/>
                  <a:pathLst>
                    <a:path extrusionOk="0" h="4773" w="26293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6" name="Google Shape;366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367" name="Google Shape;367;p14"/>
          <p:cNvGrpSpPr/>
          <p:nvPr/>
        </p:nvGrpSpPr>
        <p:grpSpPr>
          <a:xfrm>
            <a:off x="-736445" y="1581995"/>
            <a:ext cx="2290315" cy="1518337"/>
            <a:chOff x="-736445" y="1581995"/>
            <a:chExt cx="2290315" cy="1518337"/>
          </a:xfrm>
        </p:grpSpPr>
        <p:sp>
          <p:nvSpPr>
            <p:cNvPr id="368" name="Google Shape;368;p14"/>
            <p:cNvSpPr/>
            <p:nvPr/>
          </p:nvSpPr>
          <p:spPr>
            <a:xfrm>
              <a:off x="1109379" y="2803495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9" name="Google Shape;369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70" name="Google Shape;370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rect b="b" l="l" r="r" t="t"/>
                <a:pathLst>
                  <a:path extrusionOk="0" h="4803" w="22615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71" name="Google Shape;371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72" name="Google Shape;372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rect b="b" l="l" r="r" t="t"/>
                  <a:pathLst>
                    <a:path extrusionOk="0" h="4804" w="26749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" name="Google Shape;373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4" name="Google Shape;374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75" name="Google Shape;375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rect b="b" l="l" r="r" t="t"/>
                  <a:pathLst>
                    <a:path extrusionOk="0" h="4804" w="22615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" name="Google Shape;376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7" name="Google Shape;377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78" name="Google Shape;378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rect b="b" l="l" r="r" t="t"/>
                  <a:pathLst>
                    <a:path extrusionOk="0" h="396" w="17904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9" name="Google Shape;379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0" name="Google Shape;380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81" name="Google Shape;381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rect b="b" l="l" r="r" t="t"/>
                  <a:pathLst>
                    <a:path extrusionOk="0" h="4773" w="26293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2" name="Google Shape;382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383" name="Google Shape;383;p14"/>
          <p:cNvGrpSpPr/>
          <p:nvPr/>
        </p:nvGrpSpPr>
        <p:grpSpPr>
          <a:xfrm flipH="1" rot="10800000">
            <a:off x="3897588" y="4408140"/>
            <a:ext cx="482550" cy="1505350"/>
            <a:chOff x="3121150" y="-443725"/>
            <a:chExt cx="482550" cy="1505350"/>
          </a:xfrm>
        </p:grpSpPr>
        <p:sp>
          <p:nvSpPr>
            <p:cNvPr id="384" name="Google Shape;384;p14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flipH="1" rot="10800000">
            <a:off x="2766863" y="4835190"/>
            <a:ext cx="929375" cy="1078300"/>
            <a:chOff x="1990425" y="-443725"/>
            <a:chExt cx="929375" cy="1078300"/>
          </a:xfrm>
        </p:grpSpPr>
        <p:sp>
          <p:nvSpPr>
            <p:cNvPr id="387" name="Google Shape;387;p14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Google Shape;389;p14"/>
          <p:cNvGrpSpPr/>
          <p:nvPr/>
        </p:nvGrpSpPr>
        <p:grpSpPr>
          <a:xfrm flipH="1" rot="10800000">
            <a:off x="2063963" y="4474240"/>
            <a:ext cx="1138350" cy="1439250"/>
            <a:chOff x="1287525" y="-443725"/>
            <a:chExt cx="1138350" cy="1439250"/>
          </a:xfrm>
        </p:grpSpPr>
        <p:sp>
          <p:nvSpPr>
            <p:cNvPr id="390" name="Google Shape;390;p14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2" name="Google Shape;392;p14"/>
          <p:cNvGrpSpPr/>
          <p:nvPr/>
        </p:nvGrpSpPr>
        <p:grpSpPr>
          <a:xfrm flipH="1" rot="10800000">
            <a:off x="4772213" y="4408140"/>
            <a:ext cx="474200" cy="1505350"/>
            <a:chOff x="3995775" y="-443725"/>
            <a:chExt cx="474200" cy="1505350"/>
          </a:xfrm>
        </p:grpSpPr>
        <p:sp>
          <p:nvSpPr>
            <p:cNvPr id="393" name="Google Shape;393;p14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5" name="Google Shape;395;p14"/>
          <p:cNvGrpSpPr/>
          <p:nvPr/>
        </p:nvGrpSpPr>
        <p:grpSpPr>
          <a:xfrm flipH="1" rot="10800000">
            <a:off x="5456113" y="4835190"/>
            <a:ext cx="920275" cy="1078300"/>
            <a:chOff x="4679675" y="-443725"/>
            <a:chExt cx="920275" cy="1078300"/>
          </a:xfrm>
        </p:grpSpPr>
        <p:sp>
          <p:nvSpPr>
            <p:cNvPr id="396" name="Google Shape;396;p14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8" name="Google Shape;398;p14"/>
          <p:cNvGrpSpPr/>
          <p:nvPr/>
        </p:nvGrpSpPr>
        <p:grpSpPr>
          <a:xfrm flipH="1" rot="10800000">
            <a:off x="5950063" y="4474240"/>
            <a:ext cx="1129225" cy="1439250"/>
            <a:chOff x="5173625" y="-443725"/>
            <a:chExt cx="1129225" cy="1439250"/>
          </a:xfrm>
        </p:grpSpPr>
        <p:sp>
          <p:nvSpPr>
            <p:cNvPr id="399" name="Google Shape;399;p14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1" name="Google Shape;401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_1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oogle Shape;403;p15"/>
          <p:cNvGrpSpPr/>
          <p:nvPr/>
        </p:nvGrpSpPr>
        <p:grpSpPr>
          <a:xfrm>
            <a:off x="7513631" y="-475160"/>
            <a:ext cx="482550" cy="1505350"/>
            <a:chOff x="3121150" y="-443725"/>
            <a:chExt cx="482550" cy="1505350"/>
          </a:xfrm>
        </p:grpSpPr>
        <p:sp>
          <p:nvSpPr>
            <p:cNvPr id="404" name="Google Shape;404;p15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6" name="Google Shape;406;p15"/>
          <p:cNvGrpSpPr/>
          <p:nvPr/>
        </p:nvGrpSpPr>
        <p:grpSpPr>
          <a:xfrm>
            <a:off x="8388256" y="-475160"/>
            <a:ext cx="474200" cy="1505350"/>
            <a:chOff x="3995775" y="-443725"/>
            <a:chExt cx="474200" cy="1505350"/>
          </a:xfrm>
        </p:grpSpPr>
        <p:sp>
          <p:nvSpPr>
            <p:cNvPr id="407" name="Google Shape;407;p15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9" name="Google Shape;409;p15"/>
          <p:cNvGrpSpPr/>
          <p:nvPr/>
        </p:nvGrpSpPr>
        <p:grpSpPr>
          <a:xfrm flipH="1" rot="10800000">
            <a:off x="119138" y="4268208"/>
            <a:ext cx="1129225" cy="1439250"/>
            <a:chOff x="5173625" y="-443725"/>
            <a:chExt cx="1129225" cy="1439250"/>
          </a:xfrm>
        </p:grpSpPr>
        <p:sp>
          <p:nvSpPr>
            <p:cNvPr id="410" name="Google Shape;410;p1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" name="Google Shape;412;p15"/>
          <p:cNvGrpSpPr/>
          <p:nvPr/>
        </p:nvGrpSpPr>
        <p:grpSpPr>
          <a:xfrm rot="10800000">
            <a:off x="713779" y="4534879"/>
            <a:ext cx="920275" cy="1078300"/>
            <a:chOff x="4679675" y="-443725"/>
            <a:chExt cx="920275" cy="1078300"/>
          </a:xfrm>
        </p:grpSpPr>
        <p:sp>
          <p:nvSpPr>
            <p:cNvPr id="413" name="Google Shape;413;p15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" name="Google Shape;415;p15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416" name="Google Shape;416;p15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8" name="Google Shape;418;p15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419" name="Google Shape;419;p15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1" name="Google Shape;421;p15"/>
          <p:cNvGrpSpPr/>
          <p:nvPr/>
        </p:nvGrpSpPr>
        <p:grpSpPr>
          <a:xfrm rot="-5400000">
            <a:off x="29766" y="-247490"/>
            <a:ext cx="2181860" cy="892524"/>
            <a:chOff x="6525475" y="148600"/>
            <a:chExt cx="2808779" cy="1148975"/>
          </a:xfrm>
        </p:grpSpPr>
        <p:sp>
          <p:nvSpPr>
            <p:cNvPr id="422" name="Google Shape;422;p15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4" name="Google Shape;424;p15"/>
          <p:cNvGrpSpPr/>
          <p:nvPr/>
        </p:nvGrpSpPr>
        <p:grpSpPr>
          <a:xfrm rot="10800000">
            <a:off x="7892346" y="4268208"/>
            <a:ext cx="1129225" cy="1439250"/>
            <a:chOff x="5173625" y="-443725"/>
            <a:chExt cx="1129225" cy="1439250"/>
          </a:xfrm>
        </p:grpSpPr>
        <p:sp>
          <p:nvSpPr>
            <p:cNvPr id="425" name="Google Shape;425;p1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7" name="Google Shape;427;p15"/>
          <p:cNvGrpSpPr/>
          <p:nvPr/>
        </p:nvGrpSpPr>
        <p:grpSpPr>
          <a:xfrm flipH="1" rot="10800000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428" name="Google Shape;428;p15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0" name="Google Shape;430;p15"/>
          <p:cNvSpPr txBox="1"/>
          <p:nvPr>
            <p:ph type="title"/>
          </p:nvPr>
        </p:nvSpPr>
        <p:spPr>
          <a:xfrm>
            <a:off x="720000" y="2571750"/>
            <a:ext cx="2100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1" name="Google Shape;431;p15"/>
          <p:cNvSpPr txBox="1"/>
          <p:nvPr>
            <p:ph idx="1" type="subTitle"/>
          </p:nvPr>
        </p:nvSpPr>
        <p:spPr>
          <a:xfrm>
            <a:off x="720000" y="3009850"/>
            <a:ext cx="2100300" cy="6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p15"/>
          <p:cNvSpPr txBox="1"/>
          <p:nvPr>
            <p:ph idx="2" type="title"/>
          </p:nvPr>
        </p:nvSpPr>
        <p:spPr>
          <a:xfrm>
            <a:off x="3521850" y="2571750"/>
            <a:ext cx="2100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3" name="Google Shape;433;p15"/>
          <p:cNvSpPr txBox="1"/>
          <p:nvPr>
            <p:ph idx="3" type="subTitle"/>
          </p:nvPr>
        </p:nvSpPr>
        <p:spPr>
          <a:xfrm>
            <a:off x="3521850" y="3009850"/>
            <a:ext cx="2100300" cy="6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4" name="Google Shape;434;p15"/>
          <p:cNvSpPr txBox="1"/>
          <p:nvPr>
            <p:ph idx="4" type="title"/>
          </p:nvPr>
        </p:nvSpPr>
        <p:spPr>
          <a:xfrm>
            <a:off x="6323700" y="2571750"/>
            <a:ext cx="2100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5" name="Google Shape;435;p15"/>
          <p:cNvSpPr txBox="1"/>
          <p:nvPr>
            <p:ph idx="5" type="subTitle"/>
          </p:nvPr>
        </p:nvSpPr>
        <p:spPr>
          <a:xfrm>
            <a:off x="6323700" y="3009850"/>
            <a:ext cx="2100300" cy="6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6" name="Google Shape;436;p15"/>
          <p:cNvSpPr txBox="1"/>
          <p:nvPr>
            <p:ph idx="6" type="title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437" name="Google Shape;437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6"/>
          <p:cNvSpPr txBox="1"/>
          <p:nvPr>
            <p:ph type="title"/>
          </p:nvPr>
        </p:nvSpPr>
        <p:spPr>
          <a:xfrm>
            <a:off x="713288" y="2910719"/>
            <a:ext cx="17430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0" name="Google Shape;440;p16"/>
          <p:cNvSpPr txBox="1"/>
          <p:nvPr>
            <p:ph idx="1" type="subTitle"/>
          </p:nvPr>
        </p:nvSpPr>
        <p:spPr>
          <a:xfrm>
            <a:off x="713288" y="3349725"/>
            <a:ext cx="17430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1" name="Google Shape;441;p16"/>
          <p:cNvSpPr txBox="1"/>
          <p:nvPr>
            <p:ph idx="2" type="title"/>
          </p:nvPr>
        </p:nvSpPr>
        <p:spPr>
          <a:xfrm>
            <a:off x="2704760" y="2910719"/>
            <a:ext cx="17430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2" name="Google Shape;442;p16"/>
          <p:cNvSpPr txBox="1"/>
          <p:nvPr>
            <p:ph idx="3" type="subTitle"/>
          </p:nvPr>
        </p:nvSpPr>
        <p:spPr>
          <a:xfrm>
            <a:off x="2704760" y="3349725"/>
            <a:ext cx="17430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3" name="Google Shape;443;p16"/>
          <p:cNvSpPr txBox="1"/>
          <p:nvPr>
            <p:ph idx="4" type="title"/>
          </p:nvPr>
        </p:nvSpPr>
        <p:spPr>
          <a:xfrm>
            <a:off x="6687713" y="2910719"/>
            <a:ext cx="17430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4" name="Google Shape;444;p16"/>
          <p:cNvSpPr txBox="1"/>
          <p:nvPr>
            <p:ph idx="5" type="subTitle"/>
          </p:nvPr>
        </p:nvSpPr>
        <p:spPr>
          <a:xfrm>
            <a:off x="6687713" y="3349725"/>
            <a:ext cx="17430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5" name="Google Shape;445;p16"/>
          <p:cNvSpPr txBox="1"/>
          <p:nvPr>
            <p:ph idx="6" type="title"/>
          </p:nvPr>
        </p:nvSpPr>
        <p:spPr>
          <a:xfrm>
            <a:off x="4696235" y="2910719"/>
            <a:ext cx="17430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6" name="Google Shape;446;p16"/>
          <p:cNvSpPr txBox="1"/>
          <p:nvPr>
            <p:ph idx="7" type="subTitle"/>
          </p:nvPr>
        </p:nvSpPr>
        <p:spPr>
          <a:xfrm>
            <a:off x="4696235" y="3349725"/>
            <a:ext cx="17430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7" name="Google Shape;447;p16"/>
          <p:cNvSpPr txBox="1"/>
          <p:nvPr>
            <p:ph idx="8" type="title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448" name="Google Shape;448;p16"/>
          <p:cNvGrpSpPr/>
          <p:nvPr/>
        </p:nvGrpSpPr>
        <p:grpSpPr>
          <a:xfrm flipH="1" rot="-5400000">
            <a:off x="7480661" y="-165192"/>
            <a:ext cx="2014791" cy="719731"/>
            <a:chOff x="-85249" y="4203623"/>
            <a:chExt cx="2014791" cy="719731"/>
          </a:xfrm>
        </p:grpSpPr>
        <p:grpSp>
          <p:nvGrpSpPr>
            <p:cNvPr id="449" name="Google Shape;449;p16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450" name="Google Shape;450;p16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16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2" name="Google Shape;452;p16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453" name="Google Shape;453;p16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16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55" name="Google Shape;455;p16"/>
          <p:cNvGrpSpPr/>
          <p:nvPr/>
        </p:nvGrpSpPr>
        <p:grpSpPr>
          <a:xfrm flipH="1" rot="-5400000">
            <a:off x="7870685" y="112474"/>
            <a:ext cx="2014791" cy="469199"/>
            <a:chOff x="-35118" y="4345992"/>
            <a:chExt cx="2014791" cy="469199"/>
          </a:xfrm>
        </p:grpSpPr>
        <p:sp>
          <p:nvSpPr>
            <p:cNvPr id="456" name="Google Shape;456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6"/>
            <p:cNvSpPr/>
            <p:nvPr/>
          </p:nvSpPr>
          <p:spPr>
            <a:xfrm>
              <a:off x="1861099" y="4345992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8" name="Google Shape;458;p16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459" name="Google Shape;459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6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1" name="Google Shape;461;p16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462" name="Google Shape;462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6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4" name="Google Shape;464;p16"/>
          <p:cNvGrpSpPr/>
          <p:nvPr/>
        </p:nvGrpSpPr>
        <p:grpSpPr>
          <a:xfrm>
            <a:off x="-519445" y="4310943"/>
            <a:ext cx="2014791" cy="473128"/>
            <a:chOff x="-35118" y="4342063"/>
            <a:chExt cx="2014791" cy="473128"/>
          </a:xfrm>
        </p:grpSpPr>
        <p:sp>
          <p:nvSpPr>
            <p:cNvPr id="465" name="Google Shape;465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6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7" name="Google Shape;467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7"/>
          <p:cNvSpPr txBox="1"/>
          <p:nvPr>
            <p:ph type="title"/>
          </p:nvPr>
        </p:nvSpPr>
        <p:spPr>
          <a:xfrm>
            <a:off x="719975" y="17778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0" name="Google Shape;470;p17"/>
          <p:cNvSpPr txBox="1"/>
          <p:nvPr>
            <p:ph idx="1" type="subTitle"/>
          </p:nvPr>
        </p:nvSpPr>
        <p:spPr>
          <a:xfrm>
            <a:off x="719975" y="23145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1" name="Google Shape;471;p17"/>
          <p:cNvSpPr txBox="1"/>
          <p:nvPr>
            <p:ph idx="2" type="title"/>
          </p:nvPr>
        </p:nvSpPr>
        <p:spPr>
          <a:xfrm>
            <a:off x="3512851" y="17778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2" name="Google Shape;472;p17"/>
          <p:cNvSpPr txBox="1"/>
          <p:nvPr>
            <p:ph idx="3" type="subTitle"/>
          </p:nvPr>
        </p:nvSpPr>
        <p:spPr>
          <a:xfrm>
            <a:off x="3512850" y="23145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3" name="Google Shape;473;p17"/>
          <p:cNvSpPr txBox="1"/>
          <p:nvPr>
            <p:ph idx="4" type="title"/>
          </p:nvPr>
        </p:nvSpPr>
        <p:spPr>
          <a:xfrm>
            <a:off x="719975" y="32112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4" name="Google Shape;474;p17"/>
          <p:cNvSpPr txBox="1"/>
          <p:nvPr>
            <p:ph idx="5" type="subTitle"/>
          </p:nvPr>
        </p:nvSpPr>
        <p:spPr>
          <a:xfrm>
            <a:off x="719975" y="37479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5" name="Google Shape;475;p17"/>
          <p:cNvSpPr txBox="1"/>
          <p:nvPr>
            <p:ph idx="6" type="title"/>
          </p:nvPr>
        </p:nvSpPr>
        <p:spPr>
          <a:xfrm>
            <a:off x="3512851" y="32112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6" name="Google Shape;476;p17"/>
          <p:cNvSpPr txBox="1"/>
          <p:nvPr>
            <p:ph idx="7" type="subTitle"/>
          </p:nvPr>
        </p:nvSpPr>
        <p:spPr>
          <a:xfrm>
            <a:off x="3512850" y="37479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7" name="Google Shape;477;p17"/>
          <p:cNvSpPr txBox="1"/>
          <p:nvPr>
            <p:ph idx="8" type="title"/>
          </p:nvPr>
        </p:nvSpPr>
        <p:spPr>
          <a:xfrm>
            <a:off x="6305728" y="17778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8" name="Google Shape;478;p17"/>
          <p:cNvSpPr txBox="1"/>
          <p:nvPr>
            <p:ph idx="9" type="subTitle"/>
          </p:nvPr>
        </p:nvSpPr>
        <p:spPr>
          <a:xfrm>
            <a:off x="6305725" y="23145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9" name="Google Shape;479;p17"/>
          <p:cNvSpPr txBox="1"/>
          <p:nvPr>
            <p:ph idx="13" type="title"/>
          </p:nvPr>
        </p:nvSpPr>
        <p:spPr>
          <a:xfrm>
            <a:off x="6305728" y="32112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80" name="Google Shape;480;p17"/>
          <p:cNvSpPr txBox="1"/>
          <p:nvPr>
            <p:ph idx="14" type="subTitle"/>
          </p:nvPr>
        </p:nvSpPr>
        <p:spPr>
          <a:xfrm>
            <a:off x="6305725" y="37479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1" name="Google Shape;481;p17"/>
          <p:cNvSpPr txBox="1"/>
          <p:nvPr>
            <p:ph idx="15" type="title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482" name="Google Shape;482;p17"/>
          <p:cNvGrpSpPr/>
          <p:nvPr/>
        </p:nvGrpSpPr>
        <p:grpSpPr>
          <a:xfrm>
            <a:off x="7895789" y="-867371"/>
            <a:ext cx="1368260" cy="1078296"/>
            <a:chOff x="4231725" y="-443721"/>
            <a:chExt cx="1368260" cy="1078296"/>
          </a:xfrm>
        </p:grpSpPr>
        <p:sp>
          <p:nvSpPr>
            <p:cNvPr id="483" name="Google Shape;483;p17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5" name="Google Shape;485;p17"/>
          <p:cNvGrpSpPr/>
          <p:nvPr/>
        </p:nvGrpSpPr>
        <p:grpSpPr>
          <a:xfrm>
            <a:off x="8380489" y="-105375"/>
            <a:ext cx="1129225" cy="1439250"/>
            <a:chOff x="5173625" y="-443725"/>
            <a:chExt cx="1129225" cy="1439250"/>
          </a:xfrm>
        </p:grpSpPr>
        <p:sp>
          <p:nvSpPr>
            <p:cNvPr id="486" name="Google Shape;486;p17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7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17"/>
          <p:cNvGrpSpPr/>
          <p:nvPr/>
        </p:nvGrpSpPr>
        <p:grpSpPr>
          <a:xfrm>
            <a:off x="8142568" y="-638771"/>
            <a:ext cx="1368260" cy="1078296"/>
            <a:chOff x="4231725" y="-443721"/>
            <a:chExt cx="1368260" cy="1078296"/>
          </a:xfrm>
        </p:grpSpPr>
        <p:sp>
          <p:nvSpPr>
            <p:cNvPr id="489" name="Google Shape;489;p17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7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1" name="Google Shape;491;p17"/>
          <p:cNvGrpSpPr/>
          <p:nvPr/>
        </p:nvGrpSpPr>
        <p:grpSpPr>
          <a:xfrm flipH="1">
            <a:off x="149468" y="-695771"/>
            <a:ext cx="1368260" cy="1078296"/>
            <a:chOff x="4231725" y="-443721"/>
            <a:chExt cx="1368260" cy="1078296"/>
          </a:xfrm>
        </p:grpSpPr>
        <p:sp>
          <p:nvSpPr>
            <p:cNvPr id="492" name="Google Shape;492;p17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7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4" name="Google Shape;494;p17"/>
          <p:cNvGrpSpPr/>
          <p:nvPr/>
        </p:nvGrpSpPr>
        <p:grpSpPr>
          <a:xfrm flipH="1">
            <a:off x="-97311" y="-467171"/>
            <a:ext cx="1368260" cy="1078296"/>
            <a:chOff x="4231725" y="-443721"/>
            <a:chExt cx="1368260" cy="1078296"/>
          </a:xfrm>
        </p:grpSpPr>
        <p:sp>
          <p:nvSpPr>
            <p:cNvPr id="495" name="Google Shape;495;p17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7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17"/>
          <p:cNvGrpSpPr/>
          <p:nvPr/>
        </p:nvGrpSpPr>
        <p:grpSpPr>
          <a:xfrm flipH="1">
            <a:off x="-609048" y="-238571"/>
            <a:ext cx="1368260" cy="1078296"/>
            <a:chOff x="4231725" y="-443721"/>
            <a:chExt cx="1368260" cy="1078296"/>
          </a:xfrm>
        </p:grpSpPr>
        <p:sp>
          <p:nvSpPr>
            <p:cNvPr id="498" name="Google Shape;498;p17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7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00" name="Google Shape;500;p17"/>
          <p:cNvCxnSpPr/>
          <p:nvPr/>
        </p:nvCxnSpPr>
        <p:spPr>
          <a:xfrm>
            <a:off x="-6850" y="4601725"/>
            <a:ext cx="8517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501" name="Google Shape;501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"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" name="Google Shape;503;p18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504" name="Google Shape;504;p18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8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6" name="Google Shape;506;p18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507" name="Google Shape;507;p18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8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9" name="Google Shape;509;p18"/>
          <p:cNvGrpSpPr/>
          <p:nvPr/>
        </p:nvGrpSpPr>
        <p:grpSpPr>
          <a:xfrm flipH="1">
            <a:off x="707991" y="-472343"/>
            <a:ext cx="920275" cy="1078300"/>
            <a:chOff x="4679675" y="-443725"/>
            <a:chExt cx="920275" cy="1078300"/>
          </a:xfrm>
        </p:grpSpPr>
        <p:sp>
          <p:nvSpPr>
            <p:cNvPr id="510" name="Google Shape;510;p18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8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2" name="Google Shape;512;p18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513" name="Google Shape;513;p18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8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5" name="Google Shape;515;p18"/>
          <p:cNvGrpSpPr/>
          <p:nvPr/>
        </p:nvGrpSpPr>
        <p:grpSpPr>
          <a:xfrm>
            <a:off x="8479270" y="-223284"/>
            <a:ext cx="1368260" cy="1078296"/>
            <a:chOff x="4231725" y="-443721"/>
            <a:chExt cx="1368260" cy="1078296"/>
          </a:xfrm>
        </p:grpSpPr>
        <p:sp>
          <p:nvSpPr>
            <p:cNvPr id="516" name="Google Shape;516;p18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8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8" name="Google Shape;518;p18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519" name="Google Shape;519;p18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8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1" name="Google Shape;521;p18"/>
          <p:cNvSpPr txBox="1"/>
          <p:nvPr>
            <p:ph type="title"/>
          </p:nvPr>
        </p:nvSpPr>
        <p:spPr>
          <a:xfrm>
            <a:off x="1774800" y="539700"/>
            <a:ext cx="55944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522" name="Google Shape;522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"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9"/>
          <p:cNvSpPr txBox="1"/>
          <p:nvPr>
            <p:ph type="title"/>
          </p:nvPr>
        </p:nvSpPr>
        <p:spPr>
          <a:xfrm>
            <a:off x="713325" y="539700"/>
            <a:ext cx="35247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525" name="Google Shape;525;p19"/>
          <p:cNvGrpSpPr/>
          <p:nvPr/>
        </p:nvGrpSpPr>
        <p:grpSpPr>
          <a:xfrm>
            <a:off x="6521425" y="-33816"/>
            <a:ext cx="2852632" cy="755873"/>
            <a:chOff x="6521425" y="153500"/>
            <a:chExt cx="2852632" cy="755873"/>
          </a:xfrm>
        </p:grpSpPr>
        <p:grpSp>
          <p:nvGrpSpPr>
            <p:cNvPr id="526" name="Google Shape;526;p19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527" name="Google Shape;527;p19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rect b="b" l="l" r="r" t="t"/>
                <a:pathLst>
                  <a:path extrusionOk="0" h="7844" w="49394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19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9" name="Google Shape;529;p19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530" name="Google Shape;530;p19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rect b="b" l="l" r="r" t="t"/>
                <a:pathLst>
                  <a:path extrusionOk="0" h="8041" w="5605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19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2" name="Google Shape;532;p19"/>
            <p:cNvSpPr/>
            <p:nvPr/>
          </p:nvSpPr>
          <p:spPr>
            <a:xfrm>
              <a:off x="6775775" y="828445"/>
              <a:ext cx="2424560" cy="26575"/>
            </a:xfrm>
            <a:custGeom>
              <a:rect b="b" l="l" r="r" t="t"/>
              <a:pathLst>
                <a:path extrusionOk="0" h="609" w="3915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9"/>
            <p:cNvSpPr/>
            <p:nvPr/>
          </p:nvSpPr>
          <p:spPr>
            <a:xfrm>
              <a:off x="6673825" y="791573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4" name="Google Shape;534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_1"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0"/>
          <p:cNvSpPr txBox="1"/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537" name="Google Shape;537;p20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538" name="Google Shape;538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Google Shape;540;p20"/>
          <p:cNvGrpSpPr/>
          <p:nvPr/>
        </p:nvGrpSpPr>
        <p:grpSpPr>
          <a:xfrm>
            <a:off x="-519445" y="4548261"/>
            <a:ext cx="2014791" cy="473128"/>
            <a:chOff x="-35118" y="4342063"/>
            <a:chExt cx="2014791" cy="473128"/>
          </a:xfrm>
        </p:grpSpPr>
        <p:sp>
          <p:nvSpPr>
            <p:cNvPr id="541" name="Google Shape;541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3" name="Google Shape;543;p20"/>
          <p:cNvGrpSpPr/>
          <p:nvPr/>
        </p:nvGrpSpPr>
        <p:grpSpPr>
          <a:xfrm>
            <a:off x="283349" y="-475160"/>
            <a:ext cx="482550" cy="1505350"/>
            <a:chOff x="3121150" y="-443725"/>
            <a:chExt cx="482550" cy="1505350"/>
          </a:xfrm>
        </p:grpSpPr>
        <p:sp>
          <p:nvSpPr>
            <p:cNvPr id="544" name="Google Shape;544;p20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6" name="Google Shape;546;p20"/>
          <p:cNvGrpSpPr/>
          <p:nvPr/>
        </p:nvGrpSpPr>
        <p:grpSpPr>
          <a:xfrm>
            <a:off x="87035" y="-122260"/>
            <a:ext cx="482550" cy="1505350"/>
            <a:chOff x="3121150" y="-443725"/>
            <a:chExt cx="482550" cy="1505350"/>
          </a:xfrm>
        </p:grpSpPr>
        <p:sp>
          <p:nvSpPr>
            <p:cNvPr id="547" name="Google Shape;547;p20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9" name="Google Shape;549;p20"/>
          <p:cNvGrpSpPr/>
          <p:nvPr/>
        </p:nvGrpSpPr>
        <p:grpSpPr>
          <a:xfrm flipH="1">
            <a:off x="8377659" y="-483877"/>
            <a:ext cx="482550" cy="1505350"/>
            <a:chOff x="3121150" y="-443725"/>
            <a:chExt cx="482550" cy="1505350"/>
          </a:xfrm>
        </p:grpSpPr>
        <p:sp>
          <p:nvSpPr>
            <p:cNvPr id="550" name="Google Shape;550;p20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" name="Google Shape;552;p20"/>
          <p:cNvGrpSpPr/>
          <p:nvPr/>
        </p:nvGrpSpPr>
        <p:grpSpPr>
          <a:xfrm flipH="1">
            <a:off x="8573974" y="-130977"/>
            <a:ext cx="482550" cy="1505350"/>
            <a:chOff x="3121150" y="-443725"/>
            <a:chExt cx="482550" cy="1505350"/>
          </a:xfrm>
        </p:grpSpPr>
        <p:sp>
          <p:nvSpPr>
            <p:cNvPr id="553" name="Google Shape;553;p20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5" name="Google Shape;555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/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4" name="Google Shape;74;p3"/>
          <p:cNvSpPr txBox="1"/>
          <p:nvPr>
            <p:ph hasCustomPrompt="1" idx="2" type="title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5" name="Google Shape;75;p3"/>
          <p:cNvSpPr txBox="1"/>
          <p:nvPr>
            <p:ph idx="1" type="subTitle"/>
          </p:nvPr>
        </p:nvSpPr>
        <p:spPr>
          <a:xfrm>
            <a:off x="2509200" y="3652872"/>
            <a:ext cx="41256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6" name="Google Shape;76;p3"/>
          <p:cNvGrpSpPr/>
          <p:nvPr/>
        </p:nvGrpSpPr>
        <p:grpSpPr>
          <a:xfrm flipH="1">
            <a:off x="7153751" y="4056822"/>
            <a:ext cx="2074949" cy="962378"/>
            <a:chOff x="-85249" y="3960975"/>
            <a:chExt cx="2074949" cy="962378"/>
          </a:xfrm>
        </p:grpSpPr>
        <p:grpSp>
          <p:nvGrpSpPr>
            <p:cNvPr id="77" name="Google Shape;77;p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8" name="Google Shape;78;p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" name="Google Shape;80;p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1" name="Google Shape;81;p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" name="Google Shape;83;p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4" name="Google Shape;84;p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6" name="Google Shape;86;p3"/>
          <p:cNvGrpSpPr/>
          <p:nvPr/>
        </p:nvGrpSpPr>
        <p:grpSpPr>
          <a:xfrm flipH="1">
            <a:off x="323625" y="3807546"/>
            <a:ext cx="1138350" cy="1418750"/>
            <a:chOff x="1287525" y="3801250"/>
            <a:chExt cx="1138350" cy="1418750"/>
          </a:xfrm>
        </p:grpSpPr>
        <p:sp>
          <p:nvSpPr>
            <p:cNvPr id="87" name="Google Shape;87;p3"/>
            <p:cNvSpPr/>
            <p:nvPr/>
          </p:nvSpPr>
          <p:spPr>
            <a:xfrm>
              <a:off x="1287525" y="3909150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2307300" y="3801250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3"/>
          <p:cNvGrpSpPr/>
          <p:nvPr/>
        </p:nvGrpSpPr>
        <p:grpSpPr>
          <a:xfrm flipH="1">
            <a:off x="210775" y="4159825"/>
            <a:ext cx="929375" cy="1057800"/>
            <a:chOff x="8076400" y="4159825"/>
            <a:chExt cx="929375" cy="1057800"/>
          </a:xfrm>
        </p:grpSpPr>
        <p:sp>
          <p:nvSpPr>
            <p:cNvPr id="90" name="Google Shape;90;p3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rect b="b" l="l" r="r" t="t"/>
              <a:pathLst>
                <a:path extrusionOk="0" fill="none" h="39515" w="33072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" name="Google Shape;92;p3"/>
          <p:cNvGrpSpPr/>
          <p:nvPr/>
        </p:nvGrpSpPr>
        <p:grpSpPr>
          <a:xfrm>
            <a:off x="6993948" y="5750"/>
            <a:ext cx="1195349" cy="1078296"/>
            <a:chOff x="4404625" y="-443721"/>
            <a:chExt cx="1195349" cy="1078296"/>
          </a:xfrm>
        </p:grpSpPr>
        <p:sp>
          <p:nvSpPr>
            <p:cNvPr id="93" name="Google Shape;93;p3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" name="Google Shape;95;p3"/>
          <p:cNvGrpSpPr/>
          <p:nvPr/>
        </p:nvGrpSpPr>
        <p:grpSpPr>
          <a:xfrm>
            <a:off x="7810151" y="-104276"/>
            <a:ext cx="1129225" cy="1439250"/>
            <a:chOff x="5173625" y="-443725"/>
            <a:chExt cx="1129225" cy="1439250"/>
          </a:xfrm>
        </p:grpSpPr>
        <p:sp>
          <p:nvSpPr>
            <p:cNvPr id="96" name="Google Shape;96;p3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" name="Google Shape;98;p3"/>
          <p:cNvGrpSpPr/>
          <p:nvPr/>
        </p:nvGrpSpPr>
        <p:grpSpPr>
          <a:xfrm flipH="1" rot="10800000">
            <a:off x="-784112" y="147249"/>
            <a:ext cx="1138350" cy="1418750"/>
            <a:chOff x="-784112" y="3818928"/>
            <a:chExt cx="1138350" cy="1418750"/>
          </a:xfrm>
        </p:grpSpPr>
        <p:sp>
          <p:nvSpPr>
            <p:cNvPr id="99" name="Google Shape;99;p3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" name="Google Shape;101;p3"/>
          <p:cNvGrpSpPr/>
          <p:nvPr/>
        </p:nvGrpSpPr>
        <p:grpSpPr>
          <a:xfrm flipH="1" rot="10800000">
            <a:off x="-370081" y="-96211"/>
            <a:ext cx="1138350" cy="1418750"/>
            <a:chOff x="-784112" y="3818928"/>
            <a:chExt cx="1138350" cy="1418750"/>
          </a:xfrm>
        </p:grpSpPr>
        <p:sp>
          <p:nvSpPr>
            <p:cNvPr id="102" name="Google Shape;102;p3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" name="Google Shape;104;p3"/>
          <p:cNvGrpSpPr/>
          <p:nvPr/>
        </p:nvGrpSpPr>
        <p:grpSpPr>
          <a:xfrm flipH="1" rot="10800000">
            <a:off x="70117" y="-395120"/>
            <a:ext cx="1138350" cy="1418750"/>
            <a:chOff x="-784112" y="3818928"/>
            <a:chExt cx="1138350" cy="1418750"/>
          </a:xfrm>
        </p:grpSpPr>
        <p:sp>
          <p:nvSpPr>
            <p:cNvPr id="105" name="Google Shape;105;p3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_1_1"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7" name="Google Shape;557;p21"/>
          <p:cNvGrpSpPr/>
          <p:nvPr/>
        </p:nvGrpSpPr>
        <p:grpSpPr>
          <a:xfrm flipH="1" rot="10800000">
            <a:off x="7503134" y="4535967"/>
            <a:ext cx="920275" cy="1078300"/>
            <a:chOff x="4679675" y="-443725"/>
            <a:chExt cx="920275" cy="1078300"/>
          </a:xfrm>
        </p:grpSpPr>
        <p:sp>
          <p:nvSpPr>
            <p:cNvPr id="558" name="Google Shape;558;p21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0" name="Google Shape;560;p21"/>
          <p:cNvGrpSpPr/>
          <p:nvPr/>
        </p:nvGrpSpPr>
        <p:grpSpPr>
          <a:xfrm flipH="1" rot="10800000">
            <a:off x="7997084" y="4251217"/>
            <a:ext cx="1129225" cy="1439250"/>
            <a:chOff x="5173625" y="-443725"/>
            <a:chExt cx="1129225" cy="1439250"/>
          </a:xfrm>
        </p:grpSpPr>
        <p:sp>
          <p:nvSpPr>
            <p:cNvPr id="561" name="Google Shape;561;p21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1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3" name="Google Shape;563;p21"/>
          <p:cNvGrpSpPr/>
          <p:nvPr/>
        </p:nvGrpSpPr>
        <p:grpSpPr>
          <a:xfrm flipH="1" rot="10800000">
            <a:off x="8527088" y="4255494"/>
            <a:ext cx="2240950" cy="1657325"/>
            <a:chOff x="4603700" y="-443725"/>
            <a:chExt cx="2240950" cy="1657325"/>
          </a:xfrm>
        </p:grpSpPr>
        <p:sp>
          <p:nvSpPr>
            <p:cNvPr id="564" name="Google Shape;564;p21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1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6" name="Google Shape;566;p21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567" name="Google Shape;567;p21"/>
            <p:cNvGrpSpPr/>
            <p:nvPr/>
          </p:nvGrpSpPr>
          <p:grpSpPr>
            <a:xfrm flipH="1" rot="10800000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568" name="Google Shape;568;p21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21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0" name="Google Shape;570;p21"/>
            <p:cNvGrpSpPr/>
            <p:nvPr/>
          </p:nvGrpSpPr>
          <p:grpSpPr>
            <a:xfrm flipH="1" rot="10800000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571" name="Google Shape;571;p21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21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73" name="Google Shape;573;p21"/>
          <p:cNvGrpSpPr/>
          <p:nvPr/>
        </p:nvGrpSpPr>
        <p:grpSpPr>
          <a:xfrm>
            <a:off x="-1256133" y="715243"/>
            <a:ext cx="2014791" cy="473128"/>
            <a:chOff x="-35118" y="4342063"/>
            <a:chExt cx="2014791" cy="473128"/>
          </a:xfrm>
        </p:grpSpPr>
        <p:sp>
          <p:nvSpPr>
            <p:cNvPr id="574" name="Google Shape;574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1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6" name="Google Shape;576;p21"/>
          <p:cNvGrpSpPr/>
          <p:nvPr/>
        </p:nvGrpSpPr>
        <p:grpSpPr>
          <a:xfrm>
            <a:off x="-1179939" y="967068"/>
            <a:ext cx="2014791" cy="473128"/>
            <a:chOff x="-35118" y="4342063"/>
            <a:chExt cx="2014791" cy="473128"/>
          </a:xfrm>
        </p:grpSpPr>
        <p:sp>
          <p:nvSpPr>
            <p:cNvPr id="577" name="Google Shape;577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1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9" name="Google Shape;579;p21"/>
          <p:cNvSpPr txBox="1"/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580" name="Google Shape;580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2" name="Google Shape;582;p22"/>
          <p:cNvGrpSpPr/>
          <p:nvPr/>
        </p:nvGrpSpPr>
        <p:grpSpPr>
          <a:xfrm>
            <a:off x="87588" y="-482281"/>
            <a:ext cx="482550" cy="1505350"/>
            <a:chOff x="3121150" y="-443725"/>
            <a:chExt cx="482550" cy="1505350"/>
          </a:xfrm>
        </p:grpSpPr>
        <p:sp>
          <p:nvSpPr>
            <p:cNvPr id="583" name="Google Shape;583;p22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5" name="Google Shape;585;p22"/>
          <p:cNvGrpSpPr/>
          <p:nvPr/>
        </p:nvGrpSpPr>
        <p:grpSpPr>
          <a:xfrm>
            <a:off x="999825" y="-467301"/>
            <a:ext cx="929375" cy="1078300"/>
            <a:chOff x="1990425" y="-443725"/>
            <a:chExt cx="929375" cy="1078300"/>
          </a:xfrm>
        </p:grpSpPr>
        <p:sp>
          <p:nvSpPr>
            <p:cNvPr id="586" name="Google Shape;586;p22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2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Google Shape;588;p22"/>
          <p:cNvGrpSpPr/>
          <p:nvPr/>
        </p:nvGrpSpPr>
        <p:grpSpPr>
          <a:xfrm>
            <a:off x="296925" y="-1076901"/>
            <a:ext cx="1138350" cy="1439250"/>
            <a:chOff x="1287525" y="-443725"/>
            <a:chExt cx="1138350" cy="1439250"/>
          </a:xfrm>
        </p:grpSpPr>
        <p:sp>
          <p:nvSpPr>
            <p:cNvPr id="589" name="Google Shape;589;p22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2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1" name="Google Shape;591;p22"/>
          <p:cNvGrpSpPr/>
          <p:nvPr/>
        </p:nvGrpSpPr>
        <p:grpSpPr>
          <a:xfrm>
            <a:off x="8582213" y="-482281"/>
            <a:ext cx="474200" cy="1505350"/>
            <a:chOff x="3995775" y="-443725"/>
            <a:chExt cx="474200" cy="1505350"/>
          </a:xfrm>
        </p:grpSpPr>
        <p:sp>
          <p:nvSpPr>
            <p:cNvPr id="592" name="Google Shape;592;p22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2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4" name="Google Shape;594;p22"/>
          <p:cNvGrpSpPr/>
          <p:nvPr/>
        </p:nvGrpSpPr>
        <p:grpSpPr>
          <a:xfrm>
            <a:off x="7270475" y="-467301"/>
            <a:ext cx="920275" cy="1078300"/>
            <a:chOff x="4679675" y="-443725"/>
            <a:chExt cx="920275" cy="1078300"/>
          </a:xfrm>
        </p:grpSpPr>
        <p:sp>
          <p:nvSpPr>
            <p:cNvPr id="595" name="Google Shape;595;p22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2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7" name="Google Shape;597;p22"/>
          <p:cNvGrpSpPr/>
          <p:nvPr/>
        </p:nvGrpSpPr>
        <p:grpSpPr>
          <a:xfrm>
            <a:off x="7764425" y="-1076901"/>
            <a:ext cx="1129225" cy="1439250"/>
            <a:chOff x="5173625" y="-443725"/>
            <a:chExt cx="1129225" cy="1439250"/>
          </a:xfrm>
        </p:grpSpPr>
        <p:sp>
          <p:nvSpPr>
            <p:cNvPr id="598" name="Google Shape;598;p22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2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0" name="Google Shape;600;p22"/>
          <p:cNvGrpSpPr/>
          <p:nvPr/>
        </p:nvGrpSpPr>
        <p:grpSpPr>
          <a:xfrm>
            <a:off x="-1220287" y="-761576"/>
            <a:ext cx="2249325" cy="1657325"/>
            <a:chOff x="746475" y="-443725"/>
            <a:chExt cx="2249325" cy="1657325"/>
          </a:xfrm>
        </p:grpSpPr>
        <p:sp>
          <p:nvSpPr>
            <p:cNvPr id="601" name="Google Shape;601;p22"/>
            <p:cNvSpPr/>
            <p:nvPr/>
          </p:nvSpPr>
          <p:spPr>
            <a:xfrm>
              <a:off x="746475" y="-443725"/>
              <a:ext cx="2158875" cy="1560825"/>
            </a:xfrm>
            <a:custGeom>
              <a:rect b="b" l="l" r="r" t="t"/>
              <a:pathLst>
                <a:path extrusionOk="0" fill="none" h="62433" w="86355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2"/>
            <p:cNvSpPr/>
            <p:nvPr/>
          </p:nvSpPr>
          <p:spPr>
            <a:xfrm>
              <a:off x="2877225" y="1095800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3" name="Google Shape;603;p22"/>
          <p:cNvGrpSpPr/>
          <p:nvPr/>
        </p:nvGrpSpPr>
        <p:grpSpPr>
          <a:xfrm>
            <a:off x="8123338" y="-761576"/>
            <a:ext cx="2240950" cy="1657325"/>
            <a:chOff x="4603700" y="-443725"/>
            <a:chExt cx="2240950" cy="1657325"/>
          </a:xfrm>
        </p:grpSpPr>
        <p:sp>
          <p:nvSpPr>
            <p:cNvPr id="604" name="Google Shape;604;p22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2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6" name="Google Shape;606;p22"/>
          <p:cNvGrpSpPr/>
          <p:nvPr/>
        </p:nvGrpSpPr>
        <p:grpSpPr>
          <a:xfrm>
            <a:off x="2926213" y="-467301"/>
            <a:ext cx="929375" cy="1078300"/>
            <a:chOff x="1990425" y="-443725"/>
            <a:chExt cx="929375" cy="1078300"/>
          </a:xfrm>
        </p:grpSpPr>
        <p:sp>
          <p:nvSpPr>
            <p:cNvPr id="607" name="Google Shape;607;p22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2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9" name="Google Shape;609;p22"/>
          <p:cNvGrpSpPr/>
          <p:nvPr/>
        </p:nvGrpSpPr>
        <p:grpSpPr>
          <a:xfrm>
            <a:off x="3535813" y="-695901"/>
            <a:ext cx="929375" cy="1078300"/>
            <a:chOff x="1990425" y="-443725"/>
            <a:chExt cx="929375" cy="1078300"/>
          </a:xfrm>
        </p:grpSpPr>
        <p:sp>
          <p:nvSpPr>
            <p:cNvPr id="610" name="Google Shape;610;p22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2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2" name="Google Shape;612;p22"/>
          <p:cNvSpPr txBox="1"/>
          <p:nvPr>
            <p:ph hasCustomPrompt="1" type="title"/>
          </p:nvPr>
        </p:nvSpPr>
        <p:spPr>
          <a:xfrm>
            <a:off x="1096600" y="2625463"/>
            <a:ext cx="1581600" cy="7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613" name="Google Shape;613;p22"/>
          <p:cNvSpPr txBox="1"/>
          <p:nvPr>
            <p:ph idx="1" type="subTitle"/>
          </p:nvPr>
        </p:nvSpPr>
        <p:spPr>
          <a:xfrm>
            <a:off x="775750" y="3853760"/>
            <a:ext cx="2223300" cy="6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4" name="Google Shape;614;p22"/>
          <p:cNvSpPr txBox="1"/>
          <p:nvPr>
            <p:ph idx="2" type="title"/>
          </p:nvPr>
        </p:nvSpPr>
        <p:spPr>
          <a:xfrm>
            <a:off x="775750" y="3474560"/>
            <a:ext cx="2223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15" name="Google Shape;615;p22"/>
          <p:cNvSpPr txBox="1"/>
          <p:nvPr>
            <p:ph hasCustomPrompt="1" idx="3" type="title"/>
          </p:nvPr>
        </p:nvSpPr>
        <p:spPr>
          <a:xfrm>
            <a:off x="3781200" y="2724513"/>
            <a:ext cx="1581600" cy="7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616" name="Google Shape;616;p22"/>
          <p:cNvSpPr txBox="1"/>
          <p:nvPr>
            <p:ph idx="4" type="subTitle"/>
          </p:nvPr>
        </p:nvSpPr>
        <p:spPr>
          <a:xfrm>
            <a:off x="3460350" y="3952810"/>
            <a:ext cx="2223300" cy="6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7" name="Google Shape;617;p22"/>
          <p:cNvSpPr txBox="1"/>
          <p:nvPr>
            <p:ph idx="5" type="title"/>
          </p:nvPr>
        </p:nvSpPr>
        <p:spPr>
          <a:xfrm>
            <a:off x="3460350" y="3573610"/>
            <a:ext cx="2223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18" name="Google Shape;618;p22"/>
          <p:cNvSpPr txBox="1"/>
          <p:nvPr>
            <p:ph hasCustomPrompt="1" idx="6" type="title"/>
          </p:nvPr>
        </p:nvSpPr>
        <p:spPr>
          <a:xfrm>
            <a:off x="6465800" y="2724513"/>
            <a:ext cx="1581600" cy="7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619" name="Google Shape;619;p22"/>
          <p:cNvSpPr txBox="1"/>
          <p:nvPr>
            <p:ph idx="7" type="subTitle"/>
          </p:nvPr>
        </p:nvSpPr>
        <p:spPr>
          <a:xfrm>
            <a:off x="6144950" y="3952810"/>
            <a:ext cx="2223300" cy="6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0" name="Google Shape;620;p22"/>
          <p:cNvSpPr txBox="1"/>
          <p:nvPr>
            <p:ph idx="8" type="title"/>
          </p:nvPr>
        </p:nvSpPr>
        <p:spPr>
          <a:xfrm>
            <a:off x="6144950" y="3573610"/>
            <a:ext cx="2223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grpSp>
        <p:nvGrpSpPr>
          <p:cNvPr id="621" name="Google Shape;621;p22"/>
          <p:cNvGrpSpPr/>
          <p:nvPr/>
        </p:nvGrpSpPr>
        <p:grpSpPr>
          <a:xfrm>
            <a:off x="4852625" y="-1035569"/>
            <a:ext cx="1138350" cy="1439250"/>
            <a:chOff x="1287525" y="-443725"/>
            <a:chExt cx="1138350" cy="1439250"/>
          </a:xfrm>
        </p:grpSpPr>
        <p:sp>
          <p:nvSpPr>
            <p:cNvPr id="622" name="Google Shape;622;p22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2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4" name="Google Shape;624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23"/>
          <p:cNvSpPr txBox="1"/>
          <p:nvPr>
            <p:ph type="title"/>
          </p:nvPr>
        </p:nvSpPr>
        <p:spPr>
          <a:xfrm>
            <a:off x="803750" y="1813650"/>
            <a:ext cx="3372600" cy="6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27" name="Google Shape;627;p23"/>
          <p:cNvSpPr txBox="1"/>
          <p:nvPr>
            <p:ph idx="1" type="subTitle"/>
          </p:nvPr>
        </p:nvSpPr>
        <p:spPr>
          <a:xfrm>
            <a:off x="803738" y="2546138"/>
            <a:ext cx="34539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28" name="Google Shape;628;p23"/>
          <p:cNvGrpSpPr/>
          <p:nvPr/>
        </p:nvGrpSpPr>
        <p:grpSpPr>
          <a:xfrm>
            <a:off x="8429813" y="-482281"/>
            <a:ext cx="474200" cy="1505350"/>
            <a:chOff x="3995775" y="-443725"/>
            <a:chExt cx="474200" cy="1505350"/>
          </a:xfrm>
        </p:grpSpPr>
        <p:sp>
          <p:nvSpPr>
            <p:cNvPr id="629" name="Google Shape;629;p23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1" name="Google Shape;631;p23"/>
          <p:cNvGrpSpPr/>
          <p:nvPr/>
        </p:nvGrpSpPr>
        <p:grpSpPr>
          <a:xfrm>
            <a:off x="7118075" y="-467301"/>
            <a:ext cx="920275" cy="1078300"/>
            <a:chOff x="4679675" y="-443725"/>
            <a:chExt cx="920275" cy="1078300"/>
          </a:xfrm>
        </p:grpSpPr>
        <p:sp>
          <p:nvSpPr>
            <p:cNvPr id="632" name="Google Shape;632;p23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3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4" name="Google Shape;634;p23"/>
          <p:cNvGrpSpPr/>
          <p:nvPr/>
        </p:nvGrpSpPr>
        <p:grpSpPr>
          <a:xfrm>
            <a:off x="7612025" y="-1076901"/>
            <a:ext cx="1129225" cy="1439250"/>
            <a:chOff x="5173625" y="-443725"/>
            <a:chExt cx="1129225" cy="1439250"/>
          </a:xfrm>
        </p:grpSpPr>
        <p:sp>
          <p:nvSpPr>
            <p:cNvPr id="635" name="Google Shape;635;p23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3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7" name="Google Shape;637;p23"/>
          <p:cNvGrpSpPr/>
          <p:nvPr/>
        </p:nvGrpSpPr>
        <p:grpSpPr>
          <a:xfrm>
            <a:off x="7970938" y="-761576"/>
            <a:ext cx="2240950" cy="1657325"/>
            <a:chOff x="4603700" y="-443725"/>
            <a:chExt cx="2240950" cy="1657325"/>
          </a:xfrm>
        </p:grpSpPr>
        <p:sp>
          <p:nvSpPr>
            <p:cNvPr id="638" name="Google Shape;638;p23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3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0" name="Google Shape;640;p23"/>
          <p:cNvGrpSpPr/>
          <p:nvPr/>
        </p:nvGrpSpPr>
        <p:grpSpPr>
          <a:xfrm flipH="1" rot="10800000">
            <a:off x="-483489" y="4432692"/>
            <a:ext cx="2014791" cy="473128"/>
            <a:chOff x="-35118" y="4342063"/>
            <a:chExt cx="2014791" cy="473128"/>
          </a:xfrm>
        </p:grpSpPr>
        <p:sp>
          <p:nvSpPr>
            <p:cNvPr id="641" name="Google Shape;641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3" name="Google Shape;643;p23"/>
          <p:cNvGrpSpPr/>
          <p:nvPr/>
        </p:nvGrpSpPr>
        <p:grpSpPr>
          <a:xfrm>
            <a:off x="-483497" y="4392827"/>
            <a:ext cx="2014791" cy="473128"/>
            <a:chOff x="-35118" y="4342063"/>
            <a:chExt cx="2014791" cy="473128"/>
          </a:xfrm>
        </p:grpSpPr>
        <p:sp>
          <p:nvSpPr>
            <p:cNvPr id="644" name="Google Shape;644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6" name="Google Shape;646;p23"/>
          <p:cNvGrpSpPr/>
          <p:nvPr/>
        </p:nvGrpSpPr>
        <p:grpSpPr>
          <a:xfrm>
            <a:off x="239988" y="-482281"/>
            <a:ext cx="482550" cy="1505350"/>
            <a:chOff x="3121150" y="-443725"/>
            <a:chExt cx="482550" cy="1505350"/>
          </a:xfrm>
        </p:grpSpPr>
        <p:sp>
          <p:nvSpPr>
            <p:cNvPr id="647" name="Google Shape;647;p23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9" name="Google Shape;649;p23"/>
          <p:cNvGrpSpPr/>
          <p:nvPr/>
        </p:nvGrpSpPr>
        <p:grpSpPr>
          <a:xfrm>
            <a:off x="444769" y="-913981"/>
            <a:ext cx="482550" cy="1505350"/>
            <a:chOff x="3121150" y="-443725"/>
            <a:chExt cx="482550" cy="1505350"/>
          </a:xfrm>
        </p:grpSpPr>
        <p:sp>
          <p:nvSpPr>
            <p:cNvPr id="650" name="Google Shape;650;p23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2" name="Google Shape;652;p23"/>
          <p:cNvGrpSpPr/>
          <p:nvPr/>
        </p:nvGrpSpPr>
        <p:grpSpPr>
          <a:xfrm rot="5400000">
            <a:off x="965855" y="-856180"/>
            <a:ext cx="2290315" cy="1518337"/>
            <a:chOff x="-736445" y="1581995"/>
            <a:chExt cx="2290315" cy="1518337"/>
          </a:xfrm>
        </p:grpSpPr>
        <p:sp>
          <p:nvSpPr>
            <p:cNvPr id="653" name="Google Shape;653;p23"/>
            <p:cNvSpPr/>
            <p:nvPr/>
          </p:nvSpPr>
          <p:spPr>
            <a:xfrm>
              <a:off x="1109379" y="2803495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4" name="Google Shape;654;p23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655" name="Google Shape;655;p23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rect b="b" l="l" r="r" t="t"/>
                <a:pathLst>
                  <a:path extrusionOk="0" h="4803" w="22615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56" name="Google Shape;656;p23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657" name="Google Shape;657;p23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rect b="b" l="l" r="r" t="t"/>
                  <a:pathLst>
                    <a:path extrusionOk="0" h="4804" w="26749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8" name="Google Shape;658;p23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59" name="Google Shape;659;p23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660" name="Google Shape;660;p23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rect b="b" l="l" r="r" t="t"/>
                  <a:pathLst>
                    <a:path extrusionOk="0" h="4804" w="22615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1" name="Google Shape;661;p23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62" name="Google Shape;662;p23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663" name="Google Shape;663;p23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rect b="b" l="l" r="r" t="t"/>
                  <a:pathLst>
                    <a:path extrusionOk="0" h="396" w="17904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4" name="Google Shape;664;p23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65" name="Google Shape;665;p23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666" name="Google Shape;666;p23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rect b="b" l="l" r="r" t="t"/>
                  <a:pathLst>
                    <a:path extrusionOk="0" h="4773" w="26293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7" name="Google Shape;667;p23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668" name="Google Shape;668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"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0" name="Google Shape;670;p24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671" name="Google Shape;671;p24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4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3" name="Google Shape;673;p24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674" name="Google Shape;674;p24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4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6" name="Google Shape;676;p24"/>
          <p:cNvGrpSpPr/>
          <p:nvPr/>
        </p:nvGrpSpPr>
        <p:grpSpPr>
          <a:xfrm rot="-5400000">
            <a:off x="38041" y="-247490"/>
            <a:ext cx="2181860" cy="892524"/>
            <a:chOff x="6525475" y="148600"/>
            <a:chExt cx="2808779" cy="1148975"/>
          </a:xfrm>
        </p:grpSpPr>
        <p:sp>
          <p:nvSpPr>
            <p:cNvPr id="677" name="Google Shape;677;p24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9" name="Google Shape;679;p24"/>
          <p:cNvGrpSpPr/>
          <p:nvPr/>
        </p:nvGrpSpPr>
        <p:grpSpPr>
          <a:xfrm flipH="1">
            <a:off x="6888680" y="-997823"/>
            <a:ext cx="1994692" cy="2439924"/>
            <a:chOff x="403404" y="-997823"/>
            <a:chExt cx="1994692" cy="2439924"/>
          </a:xfrm>
        </p:grpSpPr>
        <p:grpSp>
          <p:nvGrpSpPr>
            <p:cNvPr id="680" name="Google Shape;680;p24"/>
            <p:cNvGrpSpPr/>
            <p:nvPr/>
          </p:nvGrpSpPr>
          <p:grpSpPr>
            <a:xfrm>
              <a:off x="1202748" y="-317129"/>
              <a:ext cx="1195349" cy="1078296"/>
              <a:chOff x="4404625" y="-443721"/>
              <a:chExt cx="1195349" cy="1078296"/>
            </a:xfrm>
          </p:grpSpPr>
          <p:sp>
            <p:nvSpPr>
              <p:cNvPr id="681" name="Google Shape;681;p24"/>
              <p:cNvSpPr/>
              <p:nvPr/>
            </p:nvSpPr>
            <p:spPr>
              <a:xfrm>
                <a:off x="4501128" y="-443721"/>
                <a:ext cx="1098846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24"/>
              <p:cNvSpPr/>
              <p:nvPr/>
            </p:nvSpPr>
            <p:spPr>
              <a:xfrm>
                <a:off x="440462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3" name="Google Shape;683;p24"/>
            <p:cNvGrpSpPr/>
            <p:nvPr/>
          </p:nvGrpSpPr>
          <p:grpSpPr>
            <a:xfrm rot="-5400000">
              <a:off x="-241263" y="-353155"/>
              <a:ext cx="2181860" cy="892524"/>
              <a:chOff x="6525475" y="148600"/>
              <a:chExt cx="2808779" cy="1148975"/>
            </a:xfrm>
          </p:grpSpPr>
          <p:sp>
            <p:nvSpPr>
              <p:cNvPr id="684" name="Google Shape;684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6" name="Google Shape;686;p24"/>
            <p:cNvGrpSpPr/>
            <p:nvPr/>
          </p:nvGrpSpPr>
          <p:grpSpPr>
            <a:xfrm rot="-5400000">
              <a:off x="182166" y="-95090"/>
              <a:ext cx="2181860" cy="892524"/>
              <a:chOff x="6525475" y="148600"/>
              <a:chExt cx="2808779" cy="1148975"/>
            </a:xfrm>
          </p:grpSpPr>
          <p:sp>
            <p:nvSpPr>
              <p:cNvPr id="687" name="Google Shape;687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89" name="Google Shape;689;p24"/>
          <p:cNvSpPr txBox="1"/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690" name="Google Shape;690;p24"/>
          <p:cNvSpPr txBox="1"/>
          <p:nvPr>
            <p:ph idx="1" type="body"/>
          </p:nvPr>
        </p:nvSpPr>
        <p:spPr>
          <a:xfrm>
            <a:off x="713250" y="1342250"/>
            <a:ext cx="7717500" cy="326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  <p:grpSp>
        <p:nvGrpSpPr>
          <p:cNvPr id="691" name="Google Shape;691;p24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692" name="Google Shape;692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4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4" name="Google Shape;694;p24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695" name="Google Shape;695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4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7" name="Google Shape;697;p24"/>
          <p:cNvGrpSpPr/>
          <p:nvPr/>
        </p:nvGrpSpPr>
        <p:grpSpPr>
          <a:xfrm rot="10800000">
            <a:off x="7239830" y="4310943"/>
            <a:ext cx="2014791" cy="473128"/>
            <a:chOff x="-35118" y="4342063"/>
            <a:chExt cx="2014791" cy="473128"/>
          </a:xfrm>
        </p:grpSpPr>
        <p:sp>
          <p:nvSpPr>
            <p:cNvPr id="698" name="Google Shape;698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0" name="Google Shape;700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"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25"/>
          <p:cNvSpPr txBox="1"/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703" name="Google Shape;703;p25"/>
          <p:cNvSpPr txBox="1"/>
          <p:nvPr>
            <p:ph idx="1" type="body"/>
          </p:nvPr>
        </p:nvSpPr>
        <p:spPr>
          <a:xfrm>
            <a:off x="3818675" y="1681875"/>
            <a:ext cx="4611900" cy="27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  <p:grpSp>
        <p:nvGrpSpPr>
          <p:cNvPr id="704" name="Google Shape;704;p25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705" name="Google Shape;705;p25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5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25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708" name="Google Shape;708;p2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0" name="Google Shape;710;p25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711" name="Google Shape;711;p2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3" name="Google Shape;713;p25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714" name="Google Shape;714;p25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5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6" name="Google Shape;716;p25"/>
          <p:cNvGrpSpPr/>
          <p:nvPr/>
        </p:nvGrpSpPr>
        <p:grpSpPr>
          <a:xfrm flipH="1">
            <a:off x="6573567" y="-671954"/>
            <a:ext cx="1195349" cy="1078296"/>
            <a:chOff x="4404625" y="-443721"/>
            <a:chExt cx="1195349" cy="1078296"/>
          </a:xfrm>
        </p:grpSpPr>
        <p:sp>
          <p:nvSpPr>
            <p:cNvPr id="717" name="Google Shape;717;p25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5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9" name="Google Shape;719;p25"/>
          <p:cNvGrpSpPr/>
          <p:nvPr/>
        </p:nvGrpSpPr>
        <p:grpSpPr>
          <a:xfrm>
            <a:off x="1375492" y="-671954"/>
            <a:ext cx="1195349" cy="1078296"/>
            <a:chOff x="4404625" y="-443721"/>
            <a:chExt cx="1195349" cy="1078296"/>
          </a:xfrm>
        </p:grpSpPr>
        <p:sp>
          <p:nvSpPr>
            <p:cNvPr id="720" name="Google Shape;720;p25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5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2" name="Google Shape;722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"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26"/>
          <p:cNvSpPr txBox="1"/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725" name="Google Shape;725;p26"/>
          <p:cNvSpPr txBox="1"/>
          <p:nvPr>
            <p:ph idx="1" type="body"/>
          </p:nvPr>
        </p:nvSpPr>
        <p:spPr>
          <a:xfrm>
            <a:off x="1370205" y="1727864"/>
            <a:ext cx="4611900" cy="27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  <p:grpSp>
        <p:nvGrpSpPr>
          <p:cNvPr id="726" name="Google Shape;726;p26"/>
          <p:cNvGrpSpPr/>
          <p:nvPr/>
        </p:nvGrpSpPr>
        <p:grpSpPr>
          <a:xfrm>
            <a:off x="-1411812" y="3924763"/>
            <a:ext cx="2961179" cy="2085654"/>
            <a:chOff x="-1411812" y="3924763"/>
            <a:chExt cx="2961179" cy="2085654"/>
          </a:xfrm>
        </p:grpSpPr>
        <p:grpSp>
          <p:nvGrpSpPr>
            <p:cNvPr id="727" name="Google Shape;727;p26"/>
            <p:cNvGrpSpPr/>
            <p:nvPr/>
          </p:nvGrpSpPr>
          <p:grpSpPr>
            <a:xfrm flipH="1">
              <a:off x="-1411812" y="4556641"/>
              <a:ext cx="2808779" cy="1148975"/>
              <a:chOff x="6525475" y="148600"/>
              <a:chExt cx="2808779" cy="1148975"/>
            </a:xfrm>
          </p:grpSpPr>
          <p:sp>
            <p:nvSpPr>
              <p:cNvPr id="728" name="Google Shape;728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0" name="Google Shape;730;p26"/>
            <p:cNvGrpSpPr/>
            <p:nvPr/>
          </p:nvGrpSpPr>
          <p:grpSpPr>
            <a:xfrm rot="10800000">
              <a:off x="282879" y="3924763"/>
              <a:ext cx="474200" cy="1505350"/>
              <a:chOff x="3995775" y="-443725"/>
              <a:chExt cx="474200" cy="1505350"/>
            </a:xfrm>
          </p:grpSpPr>
          <p:sp>
            <p:nvSpPr>
              <p:cNvPr id="731" name="Google Shape;731;p26"/>
              <p:cNvSpPr/>
              <p:nvPr/>
            </p:nvSpPr>
            <p:spPr>
              <a:xfrm>
                <a:off x="4042125" y="-443725"/>
                <a:ext cx="427850" cy="1386800"/>
              </a:xfrm>
              <a:custGeom>
                <a:rect b="b" l="l" r="r" t="t"/>
                <a:pathLst>
                  <a:path extrusionOk="0" fill="none" h="55472" w="17114">
                    <a:moveTo>
                      <a:pt x="1" y="55472"/>
                    </a:moveTo>
                    <a:lnTo>
                      <a:pt x="1" y="40669"/>
                    </a:lnTo>
                    <a:lnTo>
                      <a:pt x="17114" y="40669"/>
                    </a:lnTo>
                    <a:lnTo>
                      <a:pt x="1711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26"/>
              <p:cNvSpPr/>
              <p:nvPr/>
            </p:nvSpPr>
            <p:spPr>
              <a:xfrm>
                <a:off x="3995775" y="943825"/>
                <a:ext cx="117825" cy="117800"/>
              </a:xfrm>
              <a:custGeom>
                <a:rect b="b" l="l" r="r" t="t"/>
                <a:pathLst>
                  <a:path extrusionOk="0" fill="none" h="4712" w="4713">
                    <a:moveTo>
                      <a:pt x="1" y="2006"/>
                    </a:moveTo>
                    <a:cubicBezTo>
                      <a:pt x="1" y="3830"/>
                      <a:pt x="2159" y="4712"/>
                      <a:pt x="3435" y="3465"/>
                    </a:cubicBezTo>
                    <a:cubicBezTo>
                      <a:pt x="4712" y="2189"/>
                      <a:pt x="3800" y="0"/>
                      <a:pt x="2007" y="0"/>
                    </a:cubicBezTo>
                    <a:cubicBezTo>
                      <a:pt x="882" y="0"/>
                      <a:pt x="1" y="912"/>
                      <a:pt x="1" y="20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3" name="Google Shape;733;p26"/>
            <p:cNvGrpSpPr/>
            <p:nvPr/>
          </p:nvGrpSpPr>
          <p:grpSpPr>
            <a:xfrm flipH="1">
              <a:off x="-1259412" y="4861441"/>
              <a:ext cx="2808779" cy="1148975"/>
              <a:chOff x="6525475" y="148600"/>
              <a:chExt cx="2808779" cy="1148975"/>
            </a:xfrm>
          </p:grpSpPr>
          <p:sp>
            <p:nvSpPr>
              <p:cNvPr id="734" name="Google Shape;734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36" name="Google Shape;736;p26"/>
          <p:cNvGrpSpPr/>
          <p:nvPr/>
        </p:nvGrpSpPr>
        <p:grpSpPr>
          <a:xfrm flipH="1">
            <a:off x="7393917" y="159663"/>
            <a:ext cx="2014791" cy="464410"/>
            <a:chOff x="-35118" y="4350781"/>
            <a:chExt cx="2014791" cy="464410"/>
          </a:xfrm>
        </p:grpSpPr>
        <p:sp>
          <p:nvSpPr>
            <p:cNvPr id="737" name="Google Shape;737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6"/>
            <p:cNvSpPr/>
            <p:nvPr/>
          </p:nvSpPr>
          <p:spPr>
            <a:xfrm>
              <a:off x="1861099" y="4350781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9" name="Google Shape;739;p26"/>
          <p:cNvGrpSpPr/>
          <p:nvPr/>
        </p:nvGrpSpPr>
        <p:grpSpPr>
          <a:xfrm flipH="1">
            <a:off x="7393917" y="480896"/>
            <a:ext cx="2014791" cy="473128"/>
            <a:chOff x="-35118" y="4342063"/>
            <a:chExt cx="2014791" cy="473128"/>
          </a:xfrm>
        </p:grpSpPr>
        <p:sp>
          <p:nvSpPr>
            <p:cNvPr id="740" name="Google Shape;740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6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2" name="Google Shape;742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27"/>
          <p:cNvSpPr txBox="1"/>
          <p:nvPr>
            <p:ph type="ctrTitle"/>
          </p:nvPr>
        </p:nvSpPr>
        <p:spPr>
          <a:xfrm>
            <a:off x="713325" y="565547"/>
            <a:ext cx="4069500" cy="12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45" name="Google Shape;745;p27"/>
          <p:cNvSpPr txBox="1"/>
          <p:nvPr>
            <p:ph idx="1" type="subTitle"/>
          </p:nvPr>
        </p:nvSpPr>
        <p:spPr>
          <a:xfrm>
            <a:off x="713325" y="1736300"/>
            <a:ext cx="3583500" cy="8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6" name="Google Shape;746;p27"/>
          <p:cNvSpPr txBox="1"/>
          <p:nvPr/>
        </p:nvSpPr>
        <p:spPr>
          <a:xfrm>
            <a:off x="713325" y="3571950"/>
            <a:ext cx="33288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7" name="Google Shape;747;p27"/>
          <p:cNvSpPr/>
          <p:nvPr/>
        </p:nvSpPr>
        <p:spPr>
          <a:xfrm>
            <a:off x="8125138" y="1179072"/>
            <a:ext cx="39607" cy="39607"/>
          </a:xfrm>
          <a:custGeom>
            <a:rect b="b" l="l" r="r" t="t"/>
            <a:pathLst>
              <a:path extrusionOk="0" h="1217" w="1217">
                <a:moveTo>
                  <a:pt x="609" y="1"/>
                </a:moveTo>
                <a:cubicBezTo>
                  <a:pt x="274" y="1"/>
                  <a:pt x="1" y="274"/>
                  <a:pt x="1" y="609"/>
                </a:cubicBezTo>
                <a:cubicBezTo>
                  <a:pt x="1" y="943"/>
                  <a:pt x="274" y="1217"/>
                  <a:pt x="609" y="1217"/>
                </a:cubicBezTo>
                <a:cubicBezTo>
                  <a:pt x="943" y="1217"/>
                  <a:pt x="1217" y="943"/>
                  <a:pt x="1217" y="609"/>
                </a:cubicBezTo>
                <a:cubicBezTo>
                  <a:pt x="1217" y="274"/>
                  <a:pt x="943" y="1"/>
                  <a:pt x="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8" name="Google Shape;748;p27"/>
          <p:cNvGrpSpPr/>
          <p:nvPr/>
        </p:nvGrpSpPr>
        <p:grpSpPr>
          <a:xfrm flipH="1">
            <a:off x="7136201" y="4054216"/>
            <a:ext cx="2074949" cy="962378"/>
            <a:chOff x="-85249" y="3960975"/>
            <a:chExt cx="2074949" cy="962378"/>
          </a:xfrm>
        </p:grpSpPr>
        <p:grpSp>
          <p:nvGrpSpPr>
            <p:cNvPr id="749" name="Google Shape;749;p27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50" name="Google Shape;750;p27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27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2" name="Google Shape;752;p27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53" name="Google Shape;753;p27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27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5" name="Google Shape;755;p27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756" name="Google Shape;756;p27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27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58" name="Google Shape;758;p27"/>
          <p:cNvGrpSpPr/>
          <p:nvPr/>
        </p:nvGrpSpPr>
        <p:grpSpPr>
          <a:xfrm>
            <a:off x="7691206" y="833500"/>
            <a:ext cx="2649775" cy="3476500"/>
            <a:chOff x="7691206" y="833500"/>
            <a:chExt cx="2649775" cy="3476500"/>
          </a:xfrm>
        </p:grpSpPr>
        <p:sp>
          <p:nvSpPr>
            <p:cNvPr id="759" name="Google Shape;759;p27"/>
            <p:cNvSpPr/>
            <p:nvPr/>
          </p:nvSpPr>
          <p:spPr>
            <a:xfrm>
              <a:off x="7691206" y="2268175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7"/>
            <p:cNvSpPr/>
            <p:nvPr/>
          </p:nvSpPr>
          <p:spPr>
            <a:xfrm>
              <a:off x="7691206" y="2758300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61" name="Google Shape;761;p27"/>
            <p:cNvGrpSpPr/>
            <p:nvPr/>
          </p:nvGrpSpPr>
          <p:grpSpPr>
            <a:xfrm>
              <a:off x="7795306" y="833500"/>
              <a:ext cx="2545675" cy="3476500"/>
              <a:chOff x="7795306" y="833500"/>
              <a:chExt cx="2545675" cy="3476500"/>
            </a:xfrm>
          </p:grpSpPr>
          <p:sp>
            <p:nvSpPr>
              <p:cNvPr id="762" name="Google Shape;762;p27"/>
              <p:cNvSpPr/>
              <p:nvPr/>
            </p:nvSpPr>
            <p:spPr>
              <a:xfrm>
                <a:off x="7900181" y="2373025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0" y="2007"/>
                    </a:moveTo>
                    <a:cubicBezTo>
                      <a:pt x="0" y="3831"/>
                      <a:pt x="2189" y="4712"/>
                      <a:pt x="3465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0" y="913"/>
                      <a:pt x="0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27"/>
              <p:cNvSpPr/>
              <p:nvPr/>
            </p:nvSpPr>
            <p:spPr>
              <a:xfrm>
                <a:off x="7988331" y="1479400"/>
                <a:ext cx="2342775" cy="913400"/>
              </a:xfrm>
              <a:custGeom>
                <a:rect b="b" l="l" r="r" t="t"/>
                <a:pathLst>
                  <a:path extrusionOk="0" fill="none" h="36536" w="93711">
                    <a:moveTo>
                      <a:pt x="0" y="36536"/>
                    </a:moveTo>
                    <a:lnTo>
                      <a:pt x="36262" y="0"/>
                    </a:lnTo>
                    <a:lnTo>
                      <a:pt x="93710" y="0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27"/>
              <p:cNvSpPr/>
              <p:nvPr/>
            </p:nvSpPr>
            <p:spPr>
              <a:xfrm>
                <a:off x="7795306" y="833500"/>
                <a:ext cx="2545675" cy="1481800"/>
              </a:xfrm>
              <a:custGeom>
                <a:rect b="b" l="l" r="r" t="t"/>
                <a:pathLst>
                  <a:path extrusionOk="0" fill="none" h="59272" w="101827">
                    <a:moveTo>
                      <a:pt x="1" y="59272"/>
                    </a:moveTo>
                    <a:lnTo>
                      <a:pt x="25442" y="59272"/>
                    </a:lnTo>
                    <a:lnTo>
                      <a:pt x="25442" y="33435"/>
                    </a:lnTo>
                    <a:lnTo>
                      <a:pt x="66871" y="33435"/>
                    </a:lnTo>
                    <a:lnTo>
                      <a:pt x="66871" y="0"/>
                    </a:lnTo>
                    <a:lnTo>
                      <a:pt x="10182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27"/>
              <p:cNvSpPr/>
              <p:nvPr/>
            </p:nvSpPr>
            <p:spPr>
              <a:xfrm>
                <a:off x="7900181" y="2653425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0" y="2706"/>
                    </a:moveTo>
                    <a:cubicBezTo>
                      <a:pt x="0" y="913"/>
                      <a:pt x="2189" y="1"/>
                      <a:pt x="3465" y="1277"/>
                    </a:cubicBezTo>
                    <a:cubicBezTo>
                      <a:pt x="4742" y="2554"/>
                      <a:pt x="3830" y="4742"/>
                      <a:pt x="2037" y="4742"/>
                    </a:cubicBezTo>
                    <a:cubicBezTo>
                      <a:pt x="912" y="4742"/>
                      <a:pt x="0" y="3830"/>
                      <a:pt x="0" y="27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27"/>
              <p:cNvSpPr/>
              <p:nvPr/>
            </p:nvSpPr>
            <p:spPr>
              <a:xfrm>
                <a:off x="7988331" y="2750700"/>
                <a:ext cx="2342775" cy="913400"/>
              </a:xfrm>
              <a:custGeom>
                <a:rect b="b" l="l" r="r" t="t"/>
                <a:pathLst>
                  <a:path extrusionOk="0" fill="none" h="36536" w="93711">
                    <a:moveTo>
                      <a:pt x="0" y="0"/>
                    </a:moveTo>
                    <a:lnTo>
                      <a:pt x="36262" y="36536"/>
                    </a:lnTo>
                    <a:lnTo>
                      <a:pt x="93710" y="36536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27"/>
              <p:cNvSpPr/>
              <p:nvPr/>
            </p:nvSpPr>
            <p:spPr>
              <a:xfrm>
                <a:off x="7795306" y="2828200"/>
                <a:ext cx="2545675" cy="1481800"/>
              </a:xfrm>
              <a:custGeom>
                <a:rect b="b" l="l" r="r" t="t"/>
                <a:pathLst>
                  <a:path extrusionOk="0" fill="none" h="59272" w="101827">
                    <a:moveTo>
                      <a:pt x="1" y="1"/>
                    </a:moveTo>
                    <a:lnTo>
                      <a:pt x="25442" y="1"/>
                    </a:lnTo>
                    <a:lnTo>
                      <a:pt x="25442" y="25837"/>
                    </a:lnTo>
                    <a:lnTo>
                      <a:pt x="66871" y="25837"/>
                    </a:lnTo>
                    <a:lnTo>
                      <a:pt x="66871" y="59272"/>
                    </a:lnTo>
                    <a:lnTo>
                      <a:pt x="101826" y="59272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68" name="Google Shape;768;p27"/>
              <p:cNvGrpSpPr/>
              <p:nvPr/>
            </p:nvGrpSpPr>
            <p:grpSpPr>
              <a:xfrm>
                <a:off x="8530783" y="2299824"/>
                <a:ext cx="640686" cy="543853"/>
                <a:chOff x="10364519" y="2624211"/>
                <a:chExt cx="640686" cy="543853"/>
              </a:xfrm>
            </p:grpSpPr>
            <p:sp>
              <p:nvSpPr>
                <p:cNvPr id="769" name="Google Shape;769;p27"/>
                <p:cNvSpPr/>
                <p:nvPr/>
              </p:nvSpPr>
              <p:spPr>
                <a:xfrm>
                  <a:off x="10364519" y="2624211"/>
                  <a:ext cx="640686" cy="136629"/>
                </a:xfrm>
                <a:custGeom>
                  <a:rect b="b" l="l" r="r" t="t"/>
                  <a:pathLst>
                    <a:path extrusionOk="0" h="3131" w="14682">
                      <a:moveTo>
                        <a:pt x="426" y="0"/>
                      </a:moveTo>
                      <a:lnTo>
                        <a:pt x="0" y="395"/>
                      </a:lnTo>
                      <a:lnTo>
                        <a:pt x="2736" y="3131"/>
                      </a:lnTo>
                      <a:lnTo>
                        <a:pt x="14681" y="3131"/>
                      </a:lnTo>
                      <a:lnTo>
                        <a:pt x="14681" y="2553"/>
                      </a:lnTo>
                      <a:lnTo>
                        <a:pt x="2979" y="2553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0" name="Google Shape;770;p27"/>
                <p:cNvSpPr/>
                <p:nvPr/>
              </p:nvSpPr>
              <p:spPr>
                <a:xfrm>
                  <a:off x="10375123" y="3040687"/>
                  <a:ext cx="630082" cy="127378"/>
                </a:xfrm>
                <a:custGeom>
                  <a:rect b="b" l="l" r="r" t="t"/>
                  <a:pathLst>
                    <a:path extrusionOk="0" h="2919" w="14439">
                      <a:moveTo>
                        <a:pt x="2493" y="0"/>
                      </a:moveTo>
                      <a:lnTo>
                        <a:pt x="0" y="2493"/>
                      </a:lnTo>
                      <a:lnTo>
                        <a:pt x="395" y="2918"/>
                      </a:lnTo>
                      <a:lnTo>
                        <a:pt x="2736" y="578"/>
                      </a:lnTo>
                      <a:lnTo>
                        <a:pt x="14438" y="578"/>
                      </a:lnTo>
                      <a:lnTo>
                        <a:pt x="1443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771" name="Google Shape;771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8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774" name="Google Shape;774;p28"/>
            <p:cNvGrpSpPr/>
            <p:nvPr/>
          </p:nvGrpSpPr>
          <p:grpSpPr>
            <a:xfrm flipH="1" rot="10800000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75" name="Google Shape;775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7" name="Google Shape;777;p28"/>
            <p:cNvGrpSpPr/>
            <p:nvPr/>
          </p:nvGrpSpPr>
          <p:grpSpPr>
            <a:xfrm flipH="1" rot="10800000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78" name="Google Shape;778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80" name="Google Shape;780;p28"/>
          <p:cNvGrpSpPr/>
          <p:nvPr/>
        </p:nvGrpSpPr>
        <p:grpSpPr>
          <a:xfrm>
            <a:off x="-1256133" y="867643"/>
            <a:ext cx="2014791" cy="473128"/>
            <a:chOff x="-35118" y="4342063"/>
            <a:chExt cx="2014791" cy="473128"/>
          </a:xfrm>
        </p:grpSpPr>
        <p:sp>
          <p:nvSpPr>
            <p:cNvPr id="781" name="Google Shape;78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3" name="Google Shape;783;p28"/>
          <p:cNvGrpSpPr/>
          <p:nvPr/>
        </p:nvGrpSpPr>
        <p:grpSpPr>
          <a:xfrm>
            <a:off x="-1179939" y="1195668"/>
            <a:ext cx="2014791" cy="473128"/>
            <a:chOff x="-35118" y="4342063"/>
            <a:chExt cx="2014791" cy="473128"/>
          </a:xfrm>
        </p:grpSpPr>
        <p:sp>
          <p:nvSpPr>
            <p:cNvPr id="784" name="Google Shape;784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6" name="Google Shape;786;p28"/>
          <p:cNvGrpSpPr/>
          <p:nvPr/>
        </p:nvGrpSpPr>
        <p:grpSpPr>
          <a:xfrm flipH="1" rot="10800000">
            <a:off x="39853" y="-260807"/>
            <a:ext cx="2014791" cy="473128"/>
            <a:chOff x="-35118" y="4342063"/>
            <a:chExt cx="2014791" cy="473128"/>
          </a:xfrm>
        </p:grpSpPr>
        <p:sp>
          <p:nvSpPr>
            <p:cNvPr id="787" name="Google Shape;787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8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9" name="Google Shape;789;p28"/>
          <p:cNvGrpSpPr/>
          <p:nvPr/>
        </p:nvGrpSpPr>
        <p:grpSpPr>
          <a:xfrm rot="10800000">
            <a:off x="7755996" y="4031858"/>
            <a:ext cx="1129225" cy="1439250"/>
            <a:chOff x="5173625" y="-443725"/>
            <a:chExt cx="1129225" cy="1439250"/>
          </a:xfrm>
        </p:grpSpPr>
        <p:sp>
          <p:nvSpPr>
            <p:cNvPr id="790" name="Google Shape;790;p28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8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2" name="Google Shape;792;p28"/>
          <p:cNvGrpSpPr/>
          <p:nvPr/>
        </p:nvGrpSpPr>
        <p:grpSpPr>
          <a:xfrm flipH="1" rot="10800000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793" name="Google Shape;793;p28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8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28"/>
          <p:cNvGrpSpPr/>
          <p:nvPr/>
        </p:nvGrpSpPr>
        <p:grpSpPr>
          <a:xfrm rot="10800000">
            <a:off x="7953846" y="4266083"/>
            <a:ext cx="1129225" cy="1439250"/>
            <a:chOff x="5173625" y="-443725"/>
            <a:chExt cx="1129225" cy="1439250"/>
          </a:xfrm>
        </p:grpSpPr>
        <p:sp>
          <p:nvSpPr>
            <p:cNvPr id="796" name="Google Shape;796;p28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8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8" name="Google Shape;798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0" name="Google Shape;800;p29"/>
          <p:cNvGrpSpPr/>
          <p:nvPr/>
        </p:nvGrpSpPr>
        <p:grpSpPr>
          <a:xfrm rot="10800000">
            <a:off x="-483504" y="3973396"/>
            <a:ext cx="920275" cy="1078300"/>
            <a:chOff x="4679675" y="-1053325"/>
            <a:chExt cx="920275" cy="1078300"/>
          </a:xfrm>
        </p:grpSpPr>
        <p:sp>
          <p:nvSpPr>
            <p:cNvPr id="801" name="Google Shape;801;p29"/>
            <p:cNvSpPr/>
            <p:nvPr/>
          </p:nvSpPr>
          <p:spPr>
            <a:xfrm>
              <a:off x="4783025" y="-10533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9"/>
            <p:cNvSpPr/>
            <p:nvPr/>
          </p:nvSpPr>
          <p:spPr>
            <a:xfrm>
              <a:off x="4679675" y="-936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3" name="Google Shape;803;p29"/>
          <p:cNvGrpSpPr/>
          <p:nvPr/>
        </p:nvGrpSpPr>
        <p:grpSpPr>
          <a:xfrm rot="10800000">
            <a:off x="-364004" y="3564321"/>
            <a:ext cx="1129225" cy="1439250"/>
            <a:chOff x="5173625" y="-443725"/>
            <a:chExt cx="1129225" cy="1439250"/>
          </a:xfrm>
        </p:grpSpPr>
        <p:sp>
          <p:nvSpPr>
            <p:cNvPr id="804" name="Google Shape;804;p29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9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6" name="Google Shape;806;p29"/>
          <p:cNvGrpSpPr/>
          <p:nvPr/>
        </p:nvGrpSpPr>
        <p:grpSpPr>
          <a:xfrm flipH="1" rot="10800000">
            <a:off x="-351289" y="128490"/>
            <a:ext cx="2014791" cy="473128"/>
            <a:chOff x="-35118" y="4342063"/>
            <a:chExt cx="2014791" cy="473128"/>
          </a:xfrm>
        </p:grpSpPr>
        <p:sp>
          <p:nvSpPr>
            <p:cNvPr id="807" name="Google Shape;807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9" name="Google Shape;809;p29"/>
          <p:cNvGrpSpPr/>
          <p:nvPr/>
        </p:nvGrpSpPr>
        <p:grpSpPr>
          <a:xfrm flipH="1" rot="10800000">
            <a:off x="-407289" y="4585092"/>
            <a:ext cx="2014791" cy="473128"/>
            <a:chOff x="-35118" y="4342063"/>
            <a:chExt cx="2014791" cy="473128"/>
          </a:xfrm>
        </p:grpSpPr>
        <p:sp>
          <p:nvSpPr>
            <p:cNvPr id="810" name="Google Shape;81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2" name="Google Shape;812;p29"/>
          <p:cNvGrpSpPr/>
          <p:nvPr/>
        </p:nvGrpSpPr>
        <p:grpSpPr>
          <a:xfrm>
            <a:off x="-407297" y="4545227"/>
            <a:ext cx="2014791" cy="473128"/>
            <a:chOff x="-35118" y="4342063"/>
            <a:chExt cx="2014791" cy="473128"/>
          </a:xfrm>
        </p:grpSpPr>
        <p:sp>
          <p:nvSpPr>
            <p:cNvPr id="813" name="Google Shape;81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5" name="Google Shape;815;p29"/>
          <p:cNvGrpSpPr/>
          <p:nvPr/>
        </p:nvGrpSpPr>
        <p:grpSpPr>
          <a:xfrm flipH="1">
            <a:off x="7755996" y="-324096"/>
            <a:ext cx="1129225" cy="1439250"/>
            <a:chOff x="5173625" y="-443725"/>
            <a:chExt cx="1129225" cy="1439250"/>
          </a:xfrm>
        </p:grpSpPr>
        <p:sp>
          <p:nvSpPr>
            <p:cNvPr id="816" name="Google Shape;816;p29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9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8" name="Google Shape;818;p29"/>
          <p:cNvGrpSpPr/>
          <p:nvPr/>
        </p:nvGrpSpPr>
        <p:grpSpPr>
          <a:xfrm>
            <a:off x="7506654" y="-466167"/>
            <a:ext cx="920275" cy="1078300"/>
            <a:chOff x="4679675" y="-443725"/>
            <a:chExt cx="920275" cy="1078300"/>
          </a:xfrm>
        </p:grpSpPr>
        <p:sp>
          <p:nvSpPr>
            <p:cNvPr id="819" name="Google Shape;819;p29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9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29"/>
          <p:cNvGrpSpPr/>
          <p:nvPr/>
        </p:nvGrpSpPr>
        <p:grpSpPr>
          <a:xfrm flipH="1">
            <a:off x="7953846" y="-558321"/>
            <a:ext cx="1129225" cy="1439250"/>
            <a:chOff x="5173625" y="-443725"/>
            <a:chExt cx="1129225" cy="1439250"/>
          </a:xfrm>
        </p:grpSpPr>
        <p:sp>
          <p:nvSpPr>
            <p:cNvPr id="822" name="Google Shape;822;p29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9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4" name="Google Shape;824;p29"/>
          <p:cNvGrpSpPr/>
          <p:nvPr/>
        </p:nvGrpSpPr>
        <p:grpSpPr>
          <a:xfrm flipH="1" rot="10800000">
            <a:off x="-198889" y="-100110"/>
            <a:ext cx="2014791" cy="473128"/>
            <a:chOff x="-35118" y="4342063"/>
            <a:chExt cx="2014791" cy="473128"/>
          </a:xfrm>
        </p:grpSpPr>
        <p:sp>
          <p:nvSpPr>
            <p:cNvPr id="825" name="Google Shape;825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7" name="Google Shape;827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1_1"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" name="Google Shape;829;p30"/>
          <p:cNvGrpSpPr/>
          <p:nvPr/>
        </p:nvGrpSpPr>
        <p:grpSpPr>
          <a:xfrm flipH="1">
            <a:off x="-365562" y="4556641"/>
            <a:ext cx="2808779" cy="1148975"/>
            <a:chOff x="6525475" y="148600"/>
            <a:chExt cx="2808779" cy="1148975"/>
          </a:xfrm>
        </p:grpSpPr>
        <p:sp>
          <p:nvSpPr>
            <p:cNvPr id="830" name="Google Shape;830;p30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2" name="Google Shape;832;p30"/>
          <p:cNvGrpSpPr/>
          <p:nvPr/>
        </p:nvGrpSpPr>
        <p:grpSpPr>
          <a:xfrm rot="10800000">
            <a:off x="7497756" y="4534879"/>
            <a:ext cx="1368260" cy="1078296"/>
            <a:chOff x="4231725" y="-443721"/>
            <a:chExt cx="1368260" cy="1078296"/>
          </a:xfrm>
        </p:grpSpPr>
        <p:sp>
          <p:nvSpPr>
            <p:cNvPr id="833" name="Google Shape;833;p30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5" name="Google Shape;835;p30"/>
          <p:cNvGrpSpPr/>
          <p:nvPr/>
        </p:nvGrpSpPr>
        <p:grpSpPr>
          <a:xfrm rot="10800000">
            <a:off x="6794891" y="4173929"/>
            <a:ext cx="1129225" cy="1439250"/>
            <a:chOff x="5173625" y="-443725"/>
            <a:chExt cx="1129225" cy="1439250"/>
          </a:xfrm>
        </p:grpSpPr>
        <p:sp>
          <p:nvSpPr>
            <p:cNvPr id="836" name="Google Shape;836;p30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8" name="Google Shape;838;p30"/>
          <p:cNvGrpSpPr/>
          <p:nvPr/>
        </p:nvGrpSpPr>
        <p:grpSpPr>
          <a:xfrm flipH="1" rot="10800000">
            <a:off x="3706041" y="4534879"/>
            <a:ext cx="920275" cy="1078300"/>
            <a:chOff x="4679675" y="-443725"/>
            <a:chExt cx="920275" cy="1078300"/>
          </a:xfrm>
        </p:grpSpPr>
        <p:sp>
          <p:nvSpPr>
            <p:cNvPr id="839" name="Google Shape;839;p30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1" name="Google Shape;841;p30"/>
          <p:cNvGrpSpPr/>
          <p:nvPr/>
        </p:nvGrpSpPr>
        <p:grpSpPr>
          <a:xfrm flipH="1" rot="10800000">
            <a:off x="4199991" y="4173929"/>
            <a:ext cx="1129225" cy="1439250"/>
            <a:chOff x="5173625" y="-443725"/>
            <a:chExt cx="1129225" cy="1439250"/>
          </a:xfrm>
        </p:grpSpPr>
        <p:sp>
          <p:nvSpPr>
            <p:cNvPr id="842" name="Google Shape;842;p30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4" name="Google Shape;844;p30"/>
          <p:cNvGrpSpPr/>
          <p:nvPr/>
        </p:nvGrpSpPr>
        <p:grpSpPr>
          <a:xfrm rot="10800000">
            <a:off x="1329129" y="3924763"/>
            <a:ext cx="474200" cy="1505350"/>
            <a:chOff x="3995775" y="-443725"/>
            <a:chExt cx="474200" cy="1505350"/>
          </a:xfrm>
        </p:grpSpPr>
        <p:sp>
          <p:nvSpPr>
            <p:cNvPr id="845" name="Google Shape;845;p30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0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7" name="Google Shape;847;p30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848" name="Google Shape;848;p30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0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0" name="Google Shape;850;p30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851" name="Google Shape;851;p30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0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3" name="Google Shape;853;p30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854" name="Google Shape;854;p30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6" name="Google Shape;856;p30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857" name="Google Shape;857;p30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0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9" name="Google Shape;859;p30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860" name="Google Shape;860;p30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0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2" name="Google Shape;862;p30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863" name="Google Shape;863;p30"/>
            <p:cNvSpPr/>
            <p:nvPr/>
          </p:nvSpPr>
          <p:spPr>
            <a:xfrm>
              <a:off x="-241900" y="201925"/>
              <a:ext cx="1272850" cy="525705"/>
            </a:xfrm>
            <a:custGeom>
              <a:rect b="b" l="l" r="r" t="t"/>
              <a:pathLst>
                <a:path extrusionOk="0" fill="none" h="44075" w="50914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0"/>
            <p:cNvSpPr/>
            <p:nvPr/>
          </p:nvSpPr>
          <p:spPr>
            <a:xfrm>
              <a:off x="1015725" y="154825"/>
              <a:ext cx="117800" cy="118550"/>
            </a:xfrm>
            <a:custGeom>
              <a:rect b="b" l="l" r="r" t="t"/>
              <a:pathLst>
                <a:path extrusionOk="0" fill="none" h="4742" w="4712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5" name="Google Shape;865;p30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866" name="Google Shape;866;p30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0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8" name="Google Shape;868;p30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869" name="Google Shape;869;p30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0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1" name="Google Shape;871;p30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872" name="Google Shape;872;p30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0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4" name="Google Shape;874;p30"/>
          <p:cNvGrpSpPr/>
          <p:nvPr/>
        </p:nvGrpSpPr>
        <p:grpSpPr>
          <a:xfrm flipH="1" rot="5400000">
            <a:off x="-766398" y="4711608"/>
            <a:ext cx="2014791" cy="719731"/>
            <a:chOff x="-85249" y="4203623"/>
            <a:chExt cx="2014791" cy="719731"/>
          </a:xfrm>
        </p:grpSpPr>
        <p:grpSp>
          <p:nvGrpSpPr>
            <p:cNvPr id="875" name="Google Shape;875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76" name="Google Shape;876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8" name="Google Shape;878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79" name="Google Shape;879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81" name="Google Shape;881;p30"/>
          <p:cNvGrpSpPr/>
          <p:nvPr/>
        </p:nvGrpSpPr>
        <p:grpSpPr>
          <a:xfrm flipH="1">
            <a:off x="8418670" y="734101"/>
            <a:ext cx="2014791" cy="469195"/>
            <a:chOff x="-35118" y="4163517"/>
            <a:chExt cx="2014791" cy="469195"/>
          </a:xfrm>
        </p:grpSpPr>
        <p:sp>
          <p:nvSpPr>
            <p:cNvPr id="882" name="Google Shape;882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0"/>
            <p:cNvSpPr/>
            <p:nvPr/>
          </p:nvSpPr>
          <p:spPr>
            <a:xfrm>
              <a:off x="1861099" y="4163517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4" name="Google Shape;884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10" name="Google Shape;110;p4"/>
          <p:cNvSpPr txBox="1"/>
          <p:nvPr>
            <p:ph idx="1" type="body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/>
            </a:lvl9pPr>
          </a:lstStyle>
          <a:p/>
        </p:txBody>
      </p:sp>
      <p:sp>
        <p:nvSpPr>
          <p:cNvPr id="111" name="Google Shape;111;p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lvl="1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lvl="2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lvl="3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lvl="4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lvl="5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lvl="6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lvl="7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lvl="8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2" name="Google Shape;112;p4"/>
          <p:cNvGrpSpPr/>
          <p:nvPr/>
        </p:nvGrpSpPr>
        <p:grpSpPr>
          <a:xfrm>
            <a:off x="7754575" y="3807546"/>
            <a:ext cx="1138350" cy="1418750"/>
            <a:chOff x="1287525" y="3801250"/>
            <a:chExt cx="1138350" cy="1418750"/>
          </a:xfrm>
        </p:grpSpPr>
        <p:sp>
          <p:nvSpPr>
            <p:cNvPr id="113" name="Google Shape;113;p4"/>
            <p:cNvSpPr/>
            <p:nvPr/>
          </p:nvSpPr>
          <p:spPr>
            <a:xfrm>
              <a:off x="1287525" y="3909150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2307300" y="3801250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4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116" name="Google Shape;116;p4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9" name="Google Shape;119;p4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20" name="Google Shape;120;p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2" name="Google Shape;122;p4"/>
          <p:cNvGrpSpPr/>
          <p:nvPr/>
        </p:nvGrpSpPr>
        <p:grpSpPr>
          <a:xfrm>
            <a:off x="8076400" y="4159825"/>
            <a:ext cx="929375" cy="1057800"/>
            <a:chOff x="8076400" y="4159825"/>
            <a:chExt cx="929375" cy="1057800"/>
          </a:xfrm>
        </p:grpSpPr>
        <p:sp>
          <p:nvSpPr>
            <p:cNvPr id="123" name="Google Shape;123;p4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rect b="b" l="l" r="r" t="t"/>
              <a:pathLst>
                <a:path extrusionOk="0" fill="none" h="39515" w="33072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-784112" y="3808068"/>
            <a:ext cx="1138350" cy="1418750"/>
            <a:chOff x="-784112" y="3818928"/>
            <a:chExt cx="1138350" cy="1418750"/>
          </a:xfrm>
        </p:grpSpPr>
        <p:sp>
          <p:nvSpPr>
            <p:cNvPr id="126" name="Google Shape;126;p4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" name="Google Shape;128;p4"/>
          <p:cNvGrpSpPr/>
          <p:nvPr/>
        </p:nvGrpSpPr>
        <p:grpSpPr>
          <a:xfrm>
            <a:off x="-571562" y="4051528"/>
            <a:ext cx="1138350" cy="1418750"/>
            <a:chOff x="-784112" y="3818928"/>
            <a:chExt cx="1138350" cy="1418750"/>
          </a:xfrm>
        </p:grpSpPr>
        <p:sp>
          <p:nvSpPr>
            <p:cNvPr id="129" name="Google Shape;129;p4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0" name="Google Shape;890;p32"/>
          <p:cNvGrpSpPr/>
          <p:nvPr/>
        </p:nvGrpSpPr>
        <p:grpSpPr>
          <a:xfrm>
            <a:off x="419709" y="2145759"/>
            <a:ext cx="289868" cy="852000"/>
            <a:chOff x="456616" y="2161476"/>
            <a:chExt cx="289868" cy="852000"/>
          </a:xfrm>
        </p:grpSpPr>
        <p:sp>
          <p:nvSpPr>
            <p:cNvPr id="891" name="Google Shape;891;p3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6" name="Google Shape;896;p32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897" name="Google Shape;897;p32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2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9" name="Google Shape;899;p32"/>
          <p:cNvGrpSpPr/>
          <p:nvPr/>
        </p:nvGrpSpPr>
        <p:grpSpPr>
          <a:xfrm>
            <a:off x="2758638" y="4173929"/>
            <a:ext cx="3178775" cy="1439250"/>
            <a:chOff x="2608550" y="4236013"/>
            <a:chExt cx="3178775" cy="1439250"/>
          </a:xfrm>
        </p:grpSpPr>
        <p:grpSp>
          <p:nvGrpSpPr>
            <p:cNvPr id="900" name="Google Shape;900;p32"/>
            <p:cNvGrpSpPr/>
            <p:nvPr/>
          </p:nvGrpSpPr>
          <p:grpSpPr>
            <a:xfrm flipH="1" rot="10800000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901" name="Google Shape;901;p3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3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3" name="Google Shape;903;p32"/>
            <p:cNvGrpSpPr/>
            <p:nvPr/>
          </p:nvGrpSpPr>
          <p:grpSpPr>
            <a:xfrm flipH="1" rot="10800000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904" name="Google Shape;904;p3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3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6" name="Google Shape;906;p3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907" name="Google Shape;907;p3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3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9" name="Google Shape;909;p3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910" name="Google Shape;910;p3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3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12" name="Google Shape;912;p32"/>
          <p:cNvGrpSpPr/>
          <p:nvPr/>
        </p:nvGrpSpPr>
        <p:grpSpPr>
          <a:xfrm flipH="1" rot="10800000">
            <a:off x="7154325" y="3924763"/>
            <a:ext cx="474200" cy="1505350"/>
            <a:chOff x="3995775" y="-443725"/>
            <a:chExt cx="474200" cy="1505350"/>
          </a:xfrm>
        </p:grpSpPr>
        <p:sp>
          <p:nvSpPr>
            <p:cNvPr id="913" name="Google Shape;913;p32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2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5" name="Google Shape;915;p32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916" name="Google Shape;916;p32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2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8" name="Google Shape;918;p32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919" name="Google Shape;919;p32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2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1" name="Google Shape;921;p32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922" name="Google Shape;922;p32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2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4" name="Google Shape;924;p32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925" name="Google Shape;925;p32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2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7" name="Google Shape;927;p32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928" name="Google Shape;928;p32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2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0" name="Google Shape;930;p32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931" name="Google Shape;931;p32"/>
            <p:cNvSpPr/>
            <p:nvPr/>
          </p:nvSpPr>
          <p:spPr>
            <a:xfrm>
              <a:off x="-241900" y="201925"/>
              <a:ext cx="1272850" cy="525705"/>
            </a:xfrm>
            <a:custGeom>
              <a:rect b="b" l="l" r="r" t="t"/>
              <a:pathLst>
                <a:path extrusionOk="0" fill="none" h="44075" w="50914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2"/>
            <p:cNvSpPr/>
            <p:nvPr/>
          </p:nvSpPr>
          <p:spPr>
            <a:xfrm>
              <a:off x="1015725" y="154825"/>
              <a:ext cx="117800" cy="118550"/>
            </a:xfrm>
            <a:custGeom>
              <a:rect b="b" l="l" r="r" t="t"/>
              <a:pathLst>
                <a:path extrusionOk="0" fill="none" h="4742" w="4712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3" name="Google Shape;933;p32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934" name="Google Shape;934;p32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32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937" name="Google Shape;937;p32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2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9" name="Google Shape;939;p32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940" name="Google Shape;940;p32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2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2" name="Google Shape;942;p32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943" name="Google Shape;943;p3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944" name="Google Shape;944;p3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3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6" name="Google Shape;946;p3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947" name="Google Shape;947;p3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3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49" name="Google Shape;949;p32"/>
          <p:cNvSpPr txBox="1"/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950" name="Google Shape;950;p32"/>
          <p:cNvSpPr txBox="1"/>
          <p:nvPr>
            <p:ph idx="1" type="subTitle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33"/>
          <p:cNvSpPr txBox="1"/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53" name="Google Shape;953;p33"/>
          <p:cNvSpPr txBox="1"/>
          <p:nvPr>
            <p:ph hasCustomPrompt="1" idx="2" type="title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54" name="Google Shape;954;p33"/>
          <p:cNvSpPr txBox="1"/>
          <p:nvPr>
            <p:ph idx="1" type="subTitle"/>
          </p:nvPr>
        </p:nvSpPr>
        <p:spPr>
          <a:xfrm>
            <a:off x="2509200" y="3652872"/>
            <a:ext cx="41256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55" name="Google Shape;955;p33"/>
          <p:cNvGrpSpPr/>
          <p:nvPr/>
        </p:nvGrpSpPr>
        <p:grpSpPr>
          <a:xfrm flipH="1">
            <a:off x="7153751" y="4056822"/>
            <a:ext cx="2074949" cy="962378"/>
            <a:chOff x="-85249" y="3960975"/>
            <a:chExt cx="2074949" cy="962378"/>
          </a:xfrm>
        </p:grpSpPr>
        <p:grpSp>
          <p:nvGrpSpPr>
            <p:cNvPr id="956" name="Google Shape;956;p3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957" name="Google Shape;957;p3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3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9" name="Google Shape;959;p3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960" name="Google Shape;960;p3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3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2" name="Google Shape;962;p3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963" name="Google Shape;963;p3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3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65" name="Google Shape;965;p33"/>
          <p:cNvGrpSpPr/>
          <p:nvPr/>
        </p:nvGrpSpPr>
        <p:grpSpPr>
          <a:xfrm flipH="1">
            <a:off x="323625" y="3807546"/>
            <a:ext cx="1138350" cy="1418750"/>
            <a:chOff x="1287525" y="3801250"/>
            <a:chExt cx="1138350" cy="1418750"/>
          </a:xfrm>
        </p:grpSpPr>
        <p:sp>
          <p:nvSpPr>
            <p:cNvPr id="966" name="Google Shape;966;p33"/>
            <p:cNvSpPr/>
            <p:nvPr/>
          </p:nvSpPr>
          <p:spPr>
            <a:xfrm>
              <a:off x="1287525" y="3909150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3"/>
            <p:cNvSpPr/>
            <p:nvPr/>
          </p:nvSpPr>
          <p:spPr>
            <a:xfrm>
              <a:off x="2307300" y="3801250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8" name="Google Shape;968;p33"/>
          <p:cNvGrpSpPr/>
          <p:nvPr/>
        </p:nvGrpSpPr>
        <p:grpSpPr>
          <a:xfrm flipH="1">
            <a:off x="210775" y="4159825"/>
            <a:ext cx="929375" cy="1057800"/>
            <a:chOff x="8076400" y="4159825"/>
            <a:chExt cx="929375" cy="1057800"/>
          </a:xfrm>
        </p:grpSpPr>
        <p:sp>
          <p:nvSpPr>
            <p:cNvPr id="969" name="Google Shape;969;p33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rect b="b" l="l" r="r" t="t"/>
              <a:pathLst>
                <a:path extrusionOk="0" fill="none" h="39515" w="33072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3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1" name="Google Shape;971;p33"/>
          <p:cNvGrpSpPr/>
          <p:nvPr/>
        </p:nvGrpSpPr>
        <p:grpSpPr>
          <a:xfrm>
            <a:off x="6993948" y="5750"/>
            <a:ext cx="1195349" cy="1078296"/>
            <a:chOff x="4404625" y="-443721"/>
            <a:chExt cx="1195349" cy="1078296"/>
          </a:xfrm>
        </p:grpSpPr>
        <p:sp>
          <p:nvSpPr>
            <p:cNvPr id="972" name="Google Shape;972;p33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3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4" name="Google Shape;974;p33"/>
          <p:cNvGrpSpPr/>
          <p:nvPr/>
        </p:nvGrpSpPr>
        <p:grpSpPr>
          <a:xfrm>
            <a:off x="7810151" y="-104276"/>
            <a:ext cx="1129225" cy="1439250"/>
            <a:chOff x="5173625" y="-443725"/>
            <a:chExt cx="1129225" cy="1439250"/>
          </a:xfrm>
        </p:grpSpPr>
        <p:sp>
          <p:nvSpPr>
            <p:cNvPr id="975" name="Google Shape;975;p33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3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33"/>
          <p:cNvGrpSpPr/>
          <p:nvPr/>
        </p:nvGrpSpPr>
        <p:grpSpPr>
          <a:xfrm flipH="1" rot="10800000">
            <a:off x="-784112" y="147249"/>
            <a:ext cx="1138350" cy="1418750"/>
            <a:chOff x="-784112" y="3818928"/>
            <a:chExt cx="1138350" cy="1418750"/>
          </a:xfrm>
        </p:grpSpPr>
        <p:sp>
          <p:nvSpPr>
            <p:cNvPr id="978" name="Google Shape;978;p33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3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0" name="Google Shape;980;p33"/>
          <p:cNvGrpSpPr/>
          <p:nvPr/>
        </p:nvGrpSpPr>
        <p:grpSpPr>
          <a:xfrm flipH="1" rot="10800000">
            <a:off x="-370081" y="-96211"/>
            <a:ext cx="1138350" cy="1418750"/>
            <a:chOff x="-784112" y="3818928"/>
            <a:chExt cx="1138350" cy="1418750"/>
          </a:xfrm>
        </p:grpSpPr>
        <p:sp>
          <p:nvSpPr>
            <p:cNvPr id="981" name="Google Shape;981;p33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3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3" name="Google Shape;983;p33"/>
          <p:cNvGrpSpPr/>
          <p:nvPr/>
        </p:nvGrpSpPr>
        <p:grpSpPr>
          <a:xfrm flipH="1" rot="10800000">
            <a:off x="70117" y="-395120"/>
            <a:ext cx="1138350" cy="1418750"/>
            <a:chOff x="-784112" y="3818928"/>
            <a:chExt cx="1138350" cy="1418750"/>
          </a:xfrm>
        </p:grpSpPr>
        <p:sp>
          <p:nvSpPr>
            <p:cNvPr id="984" name="Google Shape;984;p33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3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6" name="Google Shape;986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34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989" name="Google Shape;989;p34"/>
          <p:cNvSpPr txBox="1"/>
          <p:nvPr>
            <p:ph idx="1" type="body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/>
            </a:lvl9pPr>
          </a:lstStyle>
          <a:p/>
        </p:txBody>
      </p:sp>
      <p:sp>
        <p:nvSpPr>
          <p:cNvPr id="990" name="Google Shape;990;p3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lvl="1" rtl="0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lvl="2" rtl="0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lvl="3" rtl="0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lvl="4" rtl="0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lvl="5" rtl="0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lvl="6" rtl="0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lvl="7" rtl="0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lvl="8" rtl="0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91" name="Google Shape;991;p34"/>
          <p:cNvGrpSpPr/>
          <p:nvPr/>
        </p:nvGrpSpPr>
        <p:grpSpPr>
          <a:xfrm>
            <a:off x="7754575" y="3807546"/>
            <a:ext cx="1138350" cy="1418750"/>
            <a:chOff x="1287525" y="3801250"/>
            <a:chExt cx="1138350" cy="1418750"/>
          </a:xfrm>
        </p:grpSpPr>
        <p:sp>
          <p:nvSpPr>
            <p:cNvPr id="992" name="Google Shape;992;p34"/>
            <p:cNvSpPr/>
            <p:nvPr/>
          </p:nvSpPr>
          <p:spPr>
            <a:xfrm>
              <a:off x="1287525" y="3909150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2307300" y="3801250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4" name="Google Shape;994;p34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995" name="Google Shape;995;p34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996" name="Google Shape;996;p34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34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8" name="Google Shape;998;p34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999" name="Google Shape;999;p3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3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01" name="Google Shape;1001;p34"/>
          <p:cNvGrpSpPr/>
          <p:nvPr/>
        </p:nvGrpSpPr>
        <p:grpSpPr>
          <a:xfrm>
            <a:off x="8076400" y="4159825"/>
            <a:ext cx="929375" cy="1057800"/>
            <a:chOff x="8076400" y="4159825"/>
            <a:chExt cx="929375" cy="1057800"/>
          </a:xfrm>
        </p:grpSpPr>
        <p:sp>
          <p:nvSpPr>
            <p:cNvPr id="1002" name="Google Shape;1002;p34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rect b="b" l="l" r="r" t="t"/>
              <a:pathLst>
                <a:path extrusionOk="0" fill="none" h="39515" w="33072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4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4" name="Google Shape;1004;p34"/>
          <p:cNvGrpSpPr/>
          <p:nvPr/>
        </p:nvGrpSpPr>
        <p:grpSpPr>
          <a:xfrm>
            <a:off x="-784112" y="3808068"/>
            <a:ext cx="1138350" cy="1418750"/>
            <a:chOff x="-784112" y="3818928"/>
            <a:chExt cx="1138350" cy="1418750"/>
          </a:xfrm>
        </p:grpSpPr>
        <p:sp>
          <p:nvSpPr>
            <p:cNvPr id="1005" name="Google Shape;1005;p34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7" name="Google Shape;1007;p34"/>
          <p:cNvGrpSpPr/>
          <p:nvPr/>
        </p:nvGrpSpPr>
        <p:grpSpPr>
          <a:xfrm>
            <a:off x="-571562" y="4051528"/>
            <a:ext cx="1138350" cy="1418750"/>
            <a:chOff x="-784112" y="3818928"/>
            <a:chExt cx="1138350" cy="1418750"/>
          </a:xfrm>
        </p:grpSpPr>
        <p:sp>
          <p:nvSpPr>
            <p:cNvPr id="1008" name="Google Shape;1008;p34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1" name="Google Shape;1011;p35"/>
          <p:cNvGrpSpPr/>
          <p:nvPr/>
        </p:nvGrpSpPr>
        <p:grpSpPr>
          <a:xfrm>
            <a:off x="288363" y="-791171"/>
            <a:ext cx="1368260" cy="1078296"/>
            <a:chOff x="4231725" y="-443721"/>
            <a:chExt cx="1368260" cy="1078296"/>
          </a:xfrm>
        </p:grpSpPr>
        <p:sp>
          <p:nvSpPr>
            <p:cNvPr id="1012" name="Google Shape;1012;p35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5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4" name="Google Shape;1014;p35"/>
          <p:cNvGrpSpPr/>
          <p:nvPr/>
        </p:nvGrpSpPr>
        <p:grpSpPr>
          <a:xfrm>
            <a:off x="163463" y="-105375"/>
            <a:ext cx="1129225" cy="1439250"/>
            <a:chOff x="5173625" y="-443725"/>
            <a:chExt cx="1129225" cy="1439250"/>
          </a:xfrm>
        </p:grpSpPr>
        <p:sp>
          <p:nvSpPr>
            <p:cNvPr id="1015" name="Google Shape;1015;p3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7" name="Google Shape;1017;p35"/>
          <p:cNvGrpSpPr/>
          <p:nvPr/>
        </p:nvGrpSpPr>
        <p:grpSpPr>
          <a:xfrm flipH="1">
            <a:off x="7898942" y="-257775"/>
            <a:ext cx="920275" cy="1078300"/>
            <a:chOff x="4679675" y="-443725"/>
            <a:chExt cx="920275" cy="1078300"/>
          </a:xfrm>
        </p:grpSpPr>
        <p:sp>
          <p:nvSpPr>
            <p:cNvPr id="1018" name="Google Shape;1018;p35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5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35"/>
          <p:cNvGrpSpPr/>
          <p:nvPr/>
        </p:nvGrpSpPr>
        <p:grpSpPr>
          <a:xfrm flipH="1">
            <a:off x="7348442" y="-105375"/>
            <a:ext cx="1129225" cy="1439250"/>
            <a:chOff x="5173625" y="-443725"/>
            <a:chExt cx="1129225" cy="1439250"/>
          </a:xfrm>
        </p:grpSpPr>
        <p:sp>
          <p:nvSpPr>
            <p:cNvPr id="1021" name="Google Shape;1021;p3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3" name="Google Shape;1023;p35"/>
          <p:cNvSpPr txBox="1"/>
          <p:nvPr>
            <p:ph idx="1" type="subTitle"/>
          </p:nvPr>
        </p:nvSpPr>
        <p:spPr>
          <a:xfrm>
            <a:off x="1290763" y="3086429"/>
            <a:ext cx="2425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24" name="Google Shape;1024;p35"/>
          <p:cNvSpPr txBox="1"/>
          <p:nvPr>
            <p:ph idx="2" type="subTitle"/>
          </p:nvPr>
        </p:nvSpPr>
        <p:spPr>
          <a:xfrm>
            <a:off x="5427738" y="3086429"/>
            <a:ext cx="2425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25" name="Google Shape;1025;p35"/>
          <p:cNvSpPr txBox="1"/>
          <p:nvPr>
            <p:ph idx="3" type="subTitle"/>
          </p:nvPr>
        </p:nvSpPr>
        <p:spPr>
          <a:xfrm>
            <a:off x="1290775" y="3562899"/>
            <a:ext cx="2425500" cy="8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26" name="Google Shape;1026;p35"/>
          <p:cNvSpPr txBox="1"/>
          <p:nvPr>
            <p:ph idx="4" type="subTitle"/>
          </p:nvPr>
        </p:nvSpPr>
        <p:spPr>
          <a:xfrm>
            <a:off x="5427750" y="3562899"/>
            <a:ext cx="2425500" cy="8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27" name="Google Shape;1027;p35"/>
          <p:cNvSpPr txBox="1"/>
          <p:nvPr>
            <p:ph type="title"/>
          </p:nvPr>
        </p:nvSpPr>
        <p:spPr>
          <a:xfrm>
            <a:off x="1704750" y="539700"/>
            <a:ext cx="57345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028" name="Google Shape;1028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0" name="Google Shape;1030;p36"/>
          <p:cNvGrpSpPr/>
          <p:nvPr/>
        </p:nvGrpSpPr>
        <p:grpSpPr>
          <a:xfrm>
            <a:off x="-331199" y="-1100503"/>
            <a:ext cx="2948397" cy="2299878"/>
            <a:chOff x="-148524" y="-1091464"/>
            <a:chExt cx="2948397" cy="2299878"/>
          </a:xfrm>
        </p:grpSpPr>
        <p:grpSp>
          <p:nvGrpSpPr>
            <p:cNvPr id="1031" name="Google Shape;1031;p36"/>
            <p:cNvGrpSpPr/>
            <p:nvPr/>
          </p:nvGrpSpPr>
          <p:grpSpPr>
            <a:xfrm>
              <a:off x="-148524" y="246037"/>
              <a:ext cx="2074949" cy="962378"/>
              <a:chOff x="-85249" y="3960975"/>
              <a:chExt cx="2074949" cy="962378"/>
            </a:xfrm>
          </p:grpSpPr>
          <p:grpSp>
            <p:nvGrpSpPr>
              <p:cNvPr id="1032" name="Google Shape;1032;p3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033" name="Google Shape;1033;p3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4" name="Google Shape;1034;p3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accent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35" name="Google Shape;1035;p3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036" name="Google Shape;1036;p3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7" name="Google Shape;1037;p3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38" name="Google Shape;1038;p3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039" name="Google Shape;1039;p3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0" name="Google Shape;1040;p3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41" name="Google Shape;1041;p36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1042" name="Google Shape;1042;p3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rect b="b" l="l" r="r" t="t"/>
                <a:pathLst>
                  <a:path extrusionOk="0" fill="none" h="62433" w="86355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3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44" name="Google Shape;1044;p36"/>
          <p:cNvGrpSpPr/>
          <p:nvPr/>
        </p:nvGrpSpPr>
        <p:grpSpPr>
          <a:xfrm flipH="1">
            <a:off x="6526801" y="-1100503"/>
            <a:ext cx="2948397" cy="2299878"/>
            <a:chOff x="3876" y="-939064"/>
            <a:chExt cx="2948397" cy="2299878"/>
          </a:xfrm>
        </p:grpSpPr>
        <p:grpSp>
          <p:nvGrpSpPr>
            <p:cNvPr id="1045" name="Google Shape;1045;p36"/>
            <p:cNvGrpSpPr/>
            <p:nvPr/>
          </p:nvGrpSpPr>
          <p:grpSpPr>
            <a:xfrm>
              <a:off x="3876" y="398437"/>
              <a:ext cx="2074949" cy="962378"/>
              <a:chOff x="-85249" y="3960975"/>
              <a:chExt cx="2074949" cy="962378"/>
            </a:xfrm>
          </p:grpSpPr>
          <p:grpSp>
            <p:nvGrpSpPr>
              <p:cNvPr id="1046" name="Google Shape;1046;p3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047" name="Google Shape;1047;p3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8" name="Google Shape;1048;p3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accent2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49" name="Google Shape;1049;p3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050" name="Google Shape;1050;p3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1" name="Google Shape;1051;p3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52" name="Google Shape;1052;p3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053" name="Google Shape;1053;p3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4" name="Google Shape;1054;p3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55" name="Google Shape;1055;p36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1056" name="Google Shape;1056;p3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rect b="b" l="l" r="r" t="t"/>
                <a:pathLst>
                  <a:path extrusionOk="0" fill="none" h="62433" w="86355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3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58" name="Google Shape;1058;p36"/>
          <p:cNvSpPr txBox="1"/>
          <p:nvPr>
            <p:ph type="title"/>
          </p:nvPr>
        </p:nvSpPr>
        <p:spPr>
          <a:xfrm>
            <a:off x="2060700" y="539700"/>
            <a:ext cx="5022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059" name="Google Shape;1059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1" name="Google Shape;1061;p37"/>
          <p:cNvGrpSpPr/>
          <p:nvPr/>
        </p:nvGrpSpPr>
        <p:grpSpPr>
          <a:xfrm>
            <a:off x="-240841" y="4543828"/>
            <a:ext cx="2014791" cy="473128"/>
            <a:chOff x="-35118" y="4342063"/>
            <a:chExt cx="2014791" cy="473128"/>
          </a:xfrm>
        </p:grpSpPr>
        <p:sp>
          <p:nvSpPr>
            <p:cNvPr id="1062" name="Google Shape;1062;p3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7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4" name="Google Shape;1064;p37"/>
          <p:cNvGrpSpPr/>
          <p:nvPr/>
        </p:nvGrpSpPr>
        <p:grpSpPr>
          <a:xfrm>
            <a:off x="-185941" y="4793793"/>
            <a:ext cx="2014791" cy="473128"/>
            <a:chOff x="-35118" y="4342063"/>
            <a:chExt cx="2014791" cy="473128"/>
          </a:xfrm>
        </p:grpSpPr>
        <p:sp>
          <p:nvSpPr>
            <p:cNvPr id="1065" name="Google Shape;1065;p3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7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7" name="Google Shape;1067;p37"/>
          <p:cNvGrpSpPr/>
          <p:nvPr/>
        </p:nvGrpSpPr>
        <p:grpSpPr>
          <a:xfrm>
            <a:off x="-27101" y="9826"/>
            <a:ext cx="1697125" cy="576045"/>
            <a:chOff x="-27101" y="9826"/>
            <a:chExt cx="1697125" cy="576045"/>
          </a:xfrm>
        </p:grpSpPr>
        <p:grpSp>
          <p:nvGrpSpPr>
            <p:cNvPr id="1068" name="Google Shape;1068;p37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1069" name="Google Shape;1069;p37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rect b="b" l="l" r="r" t="t"/>
                <a:pathLst>
                  <a:path extrusionOk="0" h="31521" w="7478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37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37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2" name="Google Shape;1072;p37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073" name="Google Shape;1073;p37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rect b="b" l="l" r="r" t="t"/>
                <a:pathLst>
                  <a:path extrusionOk="0" h="33163" w="7479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37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37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76" name="Google Shape;1076;p37"/>
          <p:cNvGrpSpPr/>
          <p:nvPr/>
        </p:nvGrpSpPr>
        <p:grpSpPr>
          <a:xfrm flipH="1">
            <a:off x="7374534" y="76783"/>
            <a:ext cx="2014791" cy="473128"/>
            <a:chOff x="-35118" y="4342063"/>
            <a:chExt cx="2014791" cy="473128"/>
          </a:xfrm>
        </p:grpSpPr>
        <p:sp>
          <p:nvSpPr>
            <p:cNvPr id="1077" name="Google Shape;1077;p3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7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9" name="Google Shape;1079;p37"/>
          <p:cNvGrpSpPr/>
          <p:nvPr/>
        </p:nvGrpSpPr>
        <p:grpSpPr>
          <a:xfrm flipH="1">
            <a:off x="7472034" y="479147"/>
            <a:ext cx="2014791" cy="473128"/>
            <a:chOff x="-35118" y="4342063"/>
            <a:chExt cx="2014791" cy="473128"/>
          </a:xfrm>
        </p:grpSpPr>
        <p:sp>
          <p:nvSpPr>
            <p:cNvPr id="1080" name="Google Shape;1080;p3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7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2" name="Google Shape;1082;p37"/>
          <p:cNvGrpSpPr/>
          <p:nvPr/>
        </p:nvGrpSpPr>
        <p:grpSpPr>
          <a:xfrm flipH="1" rot="10800000">
            <a:off x="6230050" y="4537371"/>
            <a:ext cx="920275" cy="1078300"/>
            <a:chOff x="4679675" y="-443725"/>
            <a:chExt cx="920275" cy="1078300"/>
          </a:xfrm>
        </p:grpSpPr>
        <p:sp>
          <p:nvSpPr>
            <p:cNvPr id="1083" name="Google Shape;1083;p37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7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5" name="Google Shape;1085;p37"/>
          <p:cNvGrpSpPr/>
          <p:nvPr/>
        </p:nvGrpSpPr>
        <p:grpSpPr>
          <a:xfrm flipH="1" rot="10800000">
            <a:off x="6724000" y="4140263"/>
            <a:ext cx="1129225" cy="1439250"/>
            <a:chOff x="5173625" y="-443725"/>
            <a:chExt cx="1129225" cy="1439250"/>
          </a:xfrm>
        </p:grpSpPr>
        <p:sp>
          <p:nvSpPr>
            <p:cNvPr id="1086" name="Google Shape;1086;p37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7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8" name="Google Shape;1088;p37"/>
          <p:cNvSpPr txBox="1"/>
          <p:nvPr>
            <p:ph type="title"/>
          </p:nvPr>
        </p:nvSpPr>
        <p:spPr>
          <a:xfrm>
            <a:off x="706725" y="980400"/>
            <a:ext cx="4254600" cy="86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089" name="Google Shape;1089;p37"/>
          <p:cNvSpPr txBox="1"/>
          <p:nvPr>
            <p:ph idx="1" type="body"/>
          </p:nvPr>
        </p:nvSpPr>
        <p:spPr>
          <a:xfrm>
            <a:off x="713325" y="1770600"/>
            <a:ext cx="4254600" cy="24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  <p:sp>
        <p:nvSpPr>
          <p:cNvPr id="1090" name="Google Shape;1090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2" name="Google Shape;1092;p38"/>
          <p:cNvGrpSpPr/>
          <p:nvPr/>
        </p:nvGrpSpPr>
        <p:grpSpPr>
          <a:xfrm>
            <a:off x="260351" y="2145759"/>
            <a:ext cx="289868" cy="852000"/>
            <a:chOff x="456616" y="2161476"/>
            <a:chExt cx="289868" cy="852000"/>
          </a:xfrm>
        </p:grpSpPr>
        <p:sp>
          <p:nvSpPr>
            <p:cNvPr id="1093" name="Google Shape;1093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8" name="Google Shape;1098;p38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1099" name="Google Shape;1099;p38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8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1" name="Google Shape;1101;p38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1102" name="Google Shape;1102;p38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1103" name="Google Shape;1103;p38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38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5" name="Google Shape;1105;p38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1106" name="Google Shape;1106;p38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38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08" name="Google Shape;1108;p38"/>
          <p:cNvGrpSpPr/>
          <p:nvPr/>
        </p:nvGrpSpPr>
        <p:grpSpPr>
          <a:xfrm rot="-5400000">
            <a:off x="7870685" y="4684474"/>
            <a:ext cx="2014791" cy="469199"/>
            <a:chOff x="-35118" y="4345992"/>
            <a:chExt cx="2014791" cy="469199"/>
          </a:xfrm>
        </p:grpSpPr>
        <p:sp>
          <p:nvSpPr>
            <p:cNvPr id="1109" name="Google Shape;1109;p3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8"/>
            <p:cNvSpPr/>
            <p:nvPr/>
          </p:nvSpPr>
          <p:spPr>
            <a:xfrm>
              <a:off x="1861099" y="4345992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1" name="Google Shape;1111;p38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1112" name="Google Shape;1112;p38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113" name="Google Shape;1113;p38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38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15" name="Google Shape;1115;p38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116" name="Google Shape;1116;p3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3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18" name="Google Shape;1118;p38"/>
          <p:cNvGrpSpPr/>
          <p:nvPr/>
        </p:nvGrpSpPr>
        <p:grpSpPr>
          <a:xfrm>
            <a:off x="6362038" y="4861441"/>
            <a:ext cx="2808779" cy="1148975"/>
            <a:chOff x="6525475" y="148600"/>
            <a:chExt cx="2808779" cy="1148975"/>
          </a:xfrm>
        </p:grpSpPr>
        <p:sp>
          <p:nvSpPr>
            <p:cNvPr id="1119" name="Google Shape;1119;p38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8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1" name="Google Shape;1121;p38"/>
          <p:cNvSpPr txBox="1"/>
          <p:nvPr>
            <p:ph type="title"/>
          </p:nvPr>
        </p:nvSpPr>
        <p:spPr>
          <a:xfrm>
            <a:off x="766675" y="1421850"/>
            <a:ext cx="4616100" cy="22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122" name="Google Shape;1122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4" name="Google Shape;1124;p39"/>
          <p:cNvGrpSpPr/>
          <p:nvPr/>
        </p:nvGrpSpPr>
        <p:grpSpPr>
          <a:xfrm flipH="1" rot="-5400000">
            <a:off x="8142388" y="3383598"/>
            <a:ext cx="1138350" cy="1418750"/>
            <a:chOff x="-784112" y="3818928"/>
            <a:chExt cx="1138350" cy="1418750"/>
          </a:xfrm>
        </p:grpSpPr>
        <p:sp>
          <p:nvSpPr>
            <p:cNvPr id="1125" name="Google Shape;1125;p39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9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7" name="Google Shape;1127;p39"/>
          <p:cNvGrpSpPr/>
          <p:nvPr/>
        </p:nvGrpSpPr>
        <p:grpSpPr>
          <a:xfrm flipH="1" rot="-5400000">
            <a:off x="8374988" y="3596148"/>
            <a:ext cx="1138350" cy="1418750"/>
            <a:chOff x="-784112" y="3818928"/>
            <a:chExt cx="1138350" cy="1418750"/>
          </a:xfrm>
        </p:grpSpPr>
        <p:sp>
          <p:nvSpPr>
            <p:cNvPr id="1128" name="Google Shape;1128;p39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9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0" name="Google Shape;1130;p39"/>
          <p:cNvGrpSpPr/>
          <p:nvPr/>
        </p:nvGrpSpPr>
        <p:grpSpPr>
          <a:xfrm>
            <a:off x="-272766" y="74745"/>
            <a:ext cx="2014791" cy="473128"/>
            <a:chOff x="-35118" y="4342063"/>
            <a:chExt cx="2014791" cy="473128"/>
          </a:xfrm>
        </p:grpSpPr>
        <p:sp>
          <p:nvSpPr>
            <p:cNvPr id="1131" name="Google Shape;1131;p3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3" name="Google Shape;1133;p39"/>
          <p:cNvGrpSpPr/>
          <p:nvPr/>
        </p:nvGrpSpPr>
        <p:grpSpPr>
          <a:xfrm>
            <a:off x="7413751" y="76596"/>
            <a:ext cx="2033837" cy="1117221"/>
            <a:chOff x="7413751" y="76596"/>
            <a:chExt cx="2033837" cy="1117221"/>
          </a:xfrm>
        </p:grpSpPr>
        <p:grpSp>
          <p:nvGrpSpPr>
            <p:cNvPr id="1134" name="Google Shape;1134;p3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1135" name="Google Shape;1135;p3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3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37" name="Google Shape;1137;p3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1138" name="Google Shape;1138;p3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3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0" name="Google Shape;1140;p3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1141" name="Google Shape;1141;p3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3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43" name="Google Shape;1143;p39"/>
          <p:cNvGrpSpPr/>
          <p:nvPr/>
        </p:nvGrpSpPr>
        <p:grpSpPr>
          <a:xfrm>
            <a:off x="-370266" y="473288"/>
            <a:ext cx="2014791" cy="473128"/>
            <a:chOff x="-35118" y="4342063"/>
            <a:chExt cx="2014791" cy="473128"/>
          </a:xfrm>
        </p:grpSpPr>
        <p:sp>
          <p:nvSpPr>
            <p:cNvPr id="1144" name="Google Shape;1144;p3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6" name="Google Shape;1146;p39"/>
          <p:cNvSpPr txBox="1"/>
          <p:nvPr>
            <p:ph type="title"/>
          </p:nvPr>
        </p:nvSpPr>
        <p:spPr>
          <a:xfrm>
            <a:off x="4691075" y="1303150"/>
            <a:ext cx="3663300" cy="7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47" name="Google Shape;1147;p39"/>
          <p:cNvSpPr txBox="1"/>
          <p:nvPr>
            <p:ph idx="1" type="subTitle"/>
          </p:nvPr>
        </p:nvSpPr>
        <p:spPr>
          <a:xfrm>
            <a:off x="4691175" y="2143100"/>
            <a:ext cx="3663300" cy="16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48" name="Google Shape;1148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40"/>
          <p:cNvSpPr txBox="1"/>
          <p:nvPr>
            <p:ph type="title"/>
          </p:nvPr>
        </p:nvSpPr>
        <p:spPr>
          <a:xfrm>
            <a:off x="-41150" y="4095000"/>
            <a:ext cx="9226200" cy="5088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151" name="Google Shape;1151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3" name="Google Shape;1153;p41"/>
          <p:cNvGrpSpPr/>
          <p:nvPr/>
        </p:nvGrpSpPr>
        <p:grpSpPr>
          <a:xfrm flipH="1" rot="10800000">
            <a:off x="5345388" y="4117956"/>
            <a:ext cx="482550" cy="1505350"/>
            <a:chOff x="3121150" y="-443725"/>
            <a:chExt cx="482550" cy="1505350"/>
          </a:xfrm>
        </p:grpSpPr>
        <p:sp>
          <p:nvSpPr>
            <p:cNvPr id="1154" name="Google Shape;1154;p41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1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6" name="Google Shape;1156;p41"/>
          <p:cNvGrpSpPr/>
          <p:nvPr/>
        </p:nvGrpSpPr>
        <p:grpSpPr>
          <a:xfrm flipH="1" rot="10800000">
            <a:off x="4214663" y="4545006"/>
            <a:ext cx="929375" cy="1078300"/>
            <a:chOff x="1990425" y="-443725"/>
            <a:chExt cx="929375" cy="1078300"/>
          </a:xfrm>
        </p:grpSpPr>
        <p:sp>
          <p:nvSpPr>
            <p:cNvPr id="1157" name="Google Shape;1157;p41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1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9" name="Google Shape;1159;p41"/>
          <p:cNvGrpSpPr/>
          <p:nvPr/>
        </p:nvGrpSpPr>
        <p:grpSpPr>
          <a:xfrm flipH="1" rot="10800000">
            <a:off x="3511763" y="4184056"/>
            <a:ext cx="1138350" cy="1439250"/>
            <a:chOff x="1287525" y="-443725"/>
            <a:chExt cx="1138350" cy="1439250"/>
          </a:xfrm>
        </p:grpSpPr>
        <p:sp>
          <p:nvSpPr>
            <p:cNvPr id="1160" name="Google Shape;1160;p41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1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2" name="Google Shape;1162;p41"/>
          <p:cNvGrpSpPr/>
          <p:nvPr/>
        </p:nvGrpSpPr>
        <p:grpSpPr>
          <a:xfrm flipH="1" rot="10800000">
            <a:off x="6220013" y="4117956"/>
            <a:ext cx="474200" cy="1505350"/>
            <a:chOff x="3995775" y="-443725"/>
            <a:chExt cx="474200" cy="1505350"/>
          </a:xfrm>
        </p:grpSpPr>
        <p:sp>
          <p:nvSpPr>
            <p:cNvPr id="1163" name="Google Shape;1163;p41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1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41"/>
          <p:cNvGrpSpPr/>
          <p:nvPr/>
        </p:nvGrpSpPr>
        <p:grpSpPr>
          <a:xfrm flipH="1" rot="10800000">
            <a:off x="6903913" y="4545006"/>
            <a:ext cx="920275" cy="1078300"/>
            <a:chOff x="4679675" y="-443725"/>
            <a:chExt cx="920275" cy="1078300"/>
          </a:xfrm>
        </p:grpSpPr>
        <p:sp>
          <p:nvSpPr>
            <p:cNvPr id="1166" name="Google Shape;1166;p41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1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8" name="Google Shape;1168;p41"/>
          <p:cNvGrpSpPr/>
          <p:nvPr/>
        </p:nvGrpSpPr>
        <p:grpSpPr>
          <a:xfrm flipH="1" rot="10800000">
            <a:off x="7397863" y="4184056"/>
            <a:ext cx="1129225" cy="1439250"/>
            <a:chOff x="5173625" y="-443725"/>
            <a:chExt cx="1129225" cy="1439250"/>
          </a:xfrm>
        </p:grpSpPr>
        <p:sp>
          <p:nvSpPr>
            <p:cNvPr id="1169" name="Google Shape;1169;p41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1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1" name="Google Shape;1171;p41"/>
          <p:cNvGrpSpPr/>
          <p:nvPr/>
        </p:nvGrpSpPr>
        <p:grpSpPr>
          <a:xfrm flipH="1" rot="10800000">
            <a:off x="8350838" y="3965981"/>
            <a:ext cx="2240950" cy="1657325"/>
            <a:chOff x="4603700" y="-443725"/>
            <a:chExt cx="2240950" cy="1657325"/>
          </a:xfrm>
        </p:grpSpPr>
        <p:sp>
          <p:nvSpPr>
            <p:cNvPr id="1172" name="Google Shape;1172;p41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1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4" name="Google Shape;1174;p41"/>
          <p:cNvGrpSpPr/>
          <p:nvPr/>
        </p:nvGrpSpPr>
        <p:grpSpPr>
          <a:xfrm>
            <a:off x="8285739" y="2145759"/>
            <a:ext cx="289868" cy="852000"/>
            <a:chOff x="456616" y="2161476"/>
            <a:chExt cx="289868" cy="852000"/>
          </a:xfrm>
        </p:grpSpPr>
        <p:sp>
          <p:nvSpPr>
            <p:cNvPr id="1175" name="Google Shape;1175;p4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0" name="Google Shape;1180;p41"/>
          <p:cNvGrpSpPr/>
          <p:nvPr/>
        </p:nvGrpSpPr>
        <p:grpSpPr>
          <a:xfrm>
            <a:off x="7733951" y="-104276"/>
            <a:ext cx="1129225" cy="1439250"/>
            <a:chOff x="5173625" y="-443725"/>
            <a:chExt cx="1129225" cy="1439250"/>
          </a:xfrm>
        </p:grpSpPr>
        <p:sp>
          <p:nvSpPr>
            <p:cNvPr id="1181" name="Google Shape;1181;p41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1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3" name="Google Shape;1183;p41"/>
          <p:cNvSpPr txBox="1"/>
          <p:nvPr>
            <p:ph hasCustomPrompt="1" type="title"/>
          </p:nvPr>
        </p:nvSpPr>
        <p:spPr>
          <a:xfrm>
            <a:off x="1681800" y="1603075"/>
            <a:ext cx="5780400" cy="13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84" name="Google Shape;1184;p41"/>
          <p:cNvSpPr txBox="1"/>
          <p:nvPr>
            <p:ph idx="1" type="subTitle"/>
          </p:nvPr>
        </p:nvSpPr>
        <p:spPr>
          <a:xfrm>
            <a:off x="2059200" y="2969825"/>
            <a:ext cx="50256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85" name="Google Shape;1185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5"/>
          <p:cNvGrpSpPr/>
          <p:nvPr/>
        </p:nvGrpSpPr>
        <p:grpSpPr>
          <a:xfrm>
            <a:off x="288363" y="-791171"/>
            <a:ext cx="1368260" cy="1078296"/>
            <a:chOff x="4231725" y="-443721"/>
            <a:chExt cx="1368260" cy="1078296"/>
          </a:xfrm>
        </p:grpSpPr>
        <p:sp>
          <p:nvSpPr>
            <p:cNvPr id="133" name="Google Shape;133;p5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5"/>
          <p:cNvGrpSpPr/>
          <p:nvPr/>
        </p:nvGrpSpPr>
        <p:grpSpPr>
          <a:xfrm>
            <a:off x="163463" y="-105375"/>
            <a:ext cx="1129225" cy="1439250"/>
            <a:chOff x="5173625" y="-443725"/>
            <a:chExt cx="1129225" cy="1439250"/>
          </a:xfrm>
        </p:grpSpPr>
        <p:sp>
          <p:nvSpPr>
            <p:cNvPr id="136" name="Google Shape;136;p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5"/>
          <p:cNvGrpSpPr/>
          <p:nvPr/>
        </p:nvGrpSpPr>
        <p:grpSpPr>
          <a:xfrm flipH="1">
            <a:off x="7898942" y="-257775"/>
            <a:ext cx="920275" cy="1078300"/>
            <a:chOff x="4679675" y="-443725"/>
            <a:chExt cx="920275" cy="1078300"/>
          </a:xfrm>
        </p:grpSpPr>
        <p:sp>
          <p:nvSpPr>
            <p:cNvPr id="139" name="Google Shape;139;p5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5"/>
          <p:cNvGrpSpPr/>
          <p:nvPr/>
        </p:nvGrpSpPr>
        <p:grpSpPr>
          <a:xfrm flipH="1">
            <a:off x="7348442" y="-105375"/>
            <a:ext cx="1129225" cy="1439250"/>
            <a:chOff x="5173625" y="-443725"/>
            <a:chExt cx="1129225" cy="1439250"/>
          </a:xfrm>
        </p:grpSpPr>
        <p:sp>
          <p:nvSpPr>
            <p:cNvPr id="142" name="Google Shape;142;p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" name="Google Shape;144;p5"/>
          <p:cNvSpPr txBox="1"/>
          <p:nvPr>
            <p:ph idx="1" type="subTitle"/>
          </p:nvPr>
        </p:nvSpPr>
        <p:spPr>
          <a:xfrm>
            <a:off x="1290763" y="3086429"/>
            <a:ext cx="2425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5" name="Google Shape;145;p5"/>
          <p:cNvSpPr txBox="1"/>
          <p:nvPr>
            <p:ph idx="2" type="subTitle"/>
          </p:nvPr>
        </p:nvSpPr>
        <p:spPr>
          <a:xfrm>
            <a:off x="5427738" y="3086429"/>
            <a:ext cx="2425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6" name="Google Shape;146;p5"/>
          <p:cNvSpPr txBox="1"/>
          <p:nvPr>
            <p:ph idx="3" type="subTitle"/>
          </p:nvPr>
        </p:nvSpPr>
        <p:spPr>
          <a:xfrm>
            <a:off x="1290775" y="3562899"/>
            <a:ext cx="2425500" cy="8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5"/>
          <p:cNvSpPr txBox="1"/>
          <p:nvPr>
            <p:ph idx="4" type="subTitle"/>
          </p:nvPr>
        </p:nvSpPr>
        <p:spPr>
          <a:xfrm>
            <a:off x="5427750" y="3562899"/>
            <a:ext cx="2425500" cy="8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5"/>
          <p:cNvSpPr txBox="1"/>
          <p:nvPr>
            <p:ph type="title"/>
          </p:nvPr>
        </p:nvSpPr>
        <p:spPr>
          <a:xfrm>
            <a:off x="1704750" y="539700"/>
            <a:ext cx="57345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49" name="Google Shape;149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43"/>
          <p:cNvSpPr txBox="1"/>
          <p:nvPr>
            <p:ph type="title"/>
          </p:nvPr>
        </p:nvSpPr>
        <p:spPr>
          <a:xfrm>
            <a:off x="713325" y="1958098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90" name="Google Shape;1190;p43"/>
          <p:cNvSpPr txBox="1"/>
          <p:nvPr>
            <p:ph hasCustomPrompt="1" idx="2" type="title"/>
          </p:nvPr>
        </p:nvSpPr>
        <p:spPr>
          <a:xfrm>
            <a:off x="713325" y="1425075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1" name="Google Shape;1191;p43"/>
          <p:cNvSpPr txBox="1"/>
          <p:nvPr>
            <p:ph idx="1" type="subTitle"/>
          </p:nvPr>
        </p:nvSpPr>
        <p:spPr>
          <a:xfrm>
            <a:off x="713313" y="2405941"/>
            <a:ext cx="220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92" name="Google Shape;1192;p43"/>
          <p:cNvSpPr txBox="1"/>
          <p:nvPr>
            <p:ph idx="3" type="title"/>
          </p:nvPr>
        </p:nvSpPr>
        <p:spPr>
          <a:xfrm>
            <a:off x="3878250" y="1958098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93" name="Google Shape;1193;p43"/>
          <p:cNvSpPr txBox="1"/>
          <p:nvPr>
            <p:ph hasCustomPrompt="1" idx="4" type="title"/>
          </p:nvPr>
        </p:nvSpPr>
        <p:spPr>
          <a:xfrm>
            <a:off x="3878250" y="1425075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4" name="Google Shape;1194;p43"/>
          <p:cNvSpPr txBox="1"/>
          <p:nvPr>
            <p:ph idx="5" type="subTitle"/>
          </p:nvPr>
        </p:nvSpPr>
        <p:spPr>
          <a:xfrm>
            <a:off x="3878238" y="2405941"/>
            <a:ext cx="220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95" name="Google Shape;1195;p43"/>
          <p:cNvSpPr txBox="1"/>
          <p:nvPr>
            <p:ph idx="6" type="title"/>
          </p:nvPr>
        </p:nvSpPr>
        <p:spPr>
          <a:xfrm>
            <a:off x="720000" y="539700"/>
            <a:ext cx="5365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196" name="Google Shape;1196;p43"/>
          <p:cNvSpPr txBox="1"/>
          <p:nvPr>
            <p:ph idx="7" type="title"/>
          </p:nvPr>
        </p:nvSpPr>
        <p:spPr>
          <a:xfrm>
            <a:off x="720000" y="3622629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97" name="Google Shape;1197;p43"/>
          <p:cNvSpPr txBox="1"/>
          <p:nvPr>
            <p:ph hasCustomPrompt="1" idx="8" type="title"/>
          </p:nvPr>
        </p:nvSpPr>
        <p:spPr>
          <a:xfrm>
            <a:off x="720000" y="3089624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8" name="Google Shape;1198;p43"/>
          <p:cNvSpPr txBox="1"/>
          <p:nvPr>
            <p:ph idx="9" type="subTitle"/>
          </p:nvPr>
        </p:nvSpPr>
        <p:spPr>
          <a:xfrm>
            <a:off x="719988" y="4070479"/>
            <a:ext cx="220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99" name="Google Shape;1199;p43"/>
          <p:cNvSpPr txBox="1"/>
          <p:nvPr>
            <p:ph idx="13" type="title"/>
          </p:nvPr>
        </p:nvSpPr>
        <p:spPr>
          <a:xfrm>
            <a:off x="3884925" y="3622629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00" name="Google Shape;1200;p43"/>
          <p:cNvSpPr txBox="1"/>
          <p:nvPr>
            <p:ph hasCustomPrompt="1" idx="14" type="title"/>
          </p:nvPr>
        </p:nvSpPr>
        <p:spPr>
          <a:xfrm>
            <a:off x="3884925" y="3089624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1" name="Google Shape;1201;p43"/>
          <p:cNvSpPr txBox="1"/>
          <p:nvPr>
            <p:ph idx="15" type="subTitle"/>
          </p:nvPr>
        </p:nvSpPr>
        <p:spPr>
          <a:xfrm>
            <a:off x="3884913" y="4070479"/>
            <a:ext cx="220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02" name="Google Shape;1202;p43"/>
          <p:cNvGrpSpPr/>
          <p:nvPr/>
        </p:nvGrpSpPr>
        <p:grpSpPr>
          <a:xfrm>
            <a:off x="7730824" y="2876232"/>
            <a:ext cx="1697125" cy="1382731"/>
            <a:chOff x="7748374" y="2845645"/>
            <a:chExt cx="1697125" cy="1382731"/>
          </a:xfrm>
        </p:grpSpPr>
        <p:grpSp>
          <p:nvGrpSpPr>
            <p:cNvPr id="1203" name="Google Shape;1203;p4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1204" name="Google Shape;1204;p4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1205" name="Google Shape;1205;p4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rect b="b" l="l" r="r" t="t"/>
                  <a:pathLst>
                    <a:path extrusionOk="0" h="31521" w="7478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6" name="Google Shape;1206;p4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7" name="Google Shape;1207;p4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08" name="Google Shape;1208;p4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1209" name="Google Shape;1209;p4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rect b="b" l="l" r="r" t="t"/>
                  <a:pathLst>
                    <a:path extrusionOk="0" h="33163" w="7479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0" name="Google Shape;1210;p4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1" name="Google Shape;1211;p4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12" name="Google Shape;1212;p43"/>
            <p:cNvGrpSpPr/>
            <p:nvPr/>
          </p:nvGrpSpPr>
          <p:grpSpPr>
            <a:xfrm flipH="1" rot="-5400000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1213" name="Google Shape;1213;p4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1214" name="Google Shape;1214;p4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rect b="b" l="l" r="r" t="t"/>
                  <a:pathLst>
                    <a:path extrusionOk="0" h="31521" w="7478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5" name="Google Shape;1215;p4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6" name="Google Shape;1216;p4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17" name="Google Shape;1217;p4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1218" name="Google Shape;1218;p4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rect b="b" l="l" r="r" t="t"/>
                  <a:pathLst>
                    <a:path extrusionOk="0" h="33163" w="7479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9" name="Google Shape;1219;p4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0" name="Google Shape;1220;p4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221" name="Google Shape;1221;p43"/>
            <p:cNvSpPr/>
            <p:nvPr/>
          </p:nvSpPr>
          <p:spPr>
            <a:xfrm>
              <a:off x="8620769" y="3295674"/>
              <a:ext cx="640686" cy="136629"/>
            </a:xfrm>
            <a:custGeom>
              <a:rect b="b" l="l" r="r" t="t"/>
              <a:pathLst>
                <a:path extrusionOk="0" h="3131" w="14682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3"/>
            <p:cNvSpPr/>
            <p:nvPr/>
          </p:nvSpPr>
          <p:spPr>
            <a:xfrm>
              <a:off x="8631373" y="3712149"/>
              <a:ext cx="630082" cy="127378"/>
            </a:xfrm>
            <a:custGeom>
              <a:rect b="b" l="l" r="r" t="t"/>
              <a:pathLst>
                <a:path extrusionOk="0" h="2919" w="14439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3" name="Google Shape;1223;p43"/>
          <p:cNvGrpSpPr/>
          <p:nvPr/>
        </p:nvGrpSpPr>
        <p:grpSpPr>
          <a:xfrm>
            <a:off x="8620769" y="604477"/>
            <a:ext cx="640686" cy="543853"/>
            <a:chOff x="8620769" y="639586"/>
            <a:chExt cx="640686" cy="543853"/>
          </a:xfrm>
        </p:grpSpPr>
        <p:sp>
          <p:nvSpPr>
            <p:cNvPr id="1224" name="Google Shape;1224;p43"/>
            <p:cNvSpPr/>
            <p:nvPr/>
          </p:nvSpPr>
          <p:spPr>
            <a:xfrm>
              <a:off x="8620769" y="639586"/>
              <a:ext cx="640686" cy="136629"/>
            </a:xfrm>
            <a:custGeom>
              <a:rect b="b" l="l" r="r" t="t"/>
              <a:pathLst>
                <a:path extrusionOk="0" h="3131" w="14682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3"/>
            <p:cNvSpPr/>
            <p:nvPr/>
          </p:nvSpPr>
          <p:spPr>
            <a:xfrm>
              <a:off x="8631373" y="1056062"/>
              <a:ext cx="630082" cy="127378"/>
            </a:xfrm>
            <a:custGeom>
              <a:rect b="b" l="l" r="r" t="t"/>
              <a:pathLst>
                <a:path extrusionOk="0" h="2919" w="14439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6" name="Google Shape;1226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44"/>
          <p:cNvSpPr txBox="1"/>
          <p:nvPr>
            <p:ph type="title"/>
          </p:nvPr>
        </p:nvSpPr>
        <p:spPr>
          <a:xfrm>
            <a:off x="2601150" y="3162600"/>
            <a:ext cx="39417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29" name="Google Shape;1229;p44"/>
          <p:cNvSpPr txBox="1"/>
          <p:nvPr>
            <p:ph idx="1" type="subTitle"/>
          </p:nvPr>
        </p:nvSpPr>
        <p:spPr>
          <a:xfrm>
            <a:off x="1776005" y="1484125"/>
            <a:ext cx="5592000" cy="17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1230" name="Google Shape;1230;p44"/>
          <p:cNvGrpSpPr/>
          <p:nvPr/>
        </p:nvGrpSpPr>
        <p:grpSpPr>
          <a:xfrm flipH="1">
            <a:off x="7586434" y="1581995"/>
            <a:ext cx="2290315" cy="1518337"/>
            <a:chOff x="-736445" y="1581995"/>
            <a:chExt cx="2290315" cy="1518337"/>
          </a:xfrm>
        </p:grpSpPr>
        <p:sp>
          <p:nvSpPr>
            <p:cNvPr id="1231" name="Google Shape;1231;p44"/>
            <p:cNvSpPr/>
            <p:nvPr/>
          </p:nvSpPr>
          <p:spPr>
            <a:xfrm>
              <a:off x="1109379" y="2803495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32" name="Google Shape;1232;p4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1233" name="Google Shape;1233;p4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rect b="b" l="l" r="r" t="t"/>
                <a:pathLst>
                  <a:path extrusionOk="0" h="4803" w="22615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34" name="Google Shape;1234;p4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1235" name="Google Shape;1235;p4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rect b="b" l="l" r="r" t="t"/>
                  <a:pathLst>
                    <a:path extrusionOk="0" h="4804" w="26749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6" name="Google Shape;1236;p4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37" name="Google Shape;1237;p4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1238" name="Google Shape;1238;p4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rect b="b" l="l" r="r" t="t"/>
                  <a:pathLst>
                    <a:path extrusionOk="0" h="4804" w="22615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9" name="Google Shape;1239;p4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40" name="Google Shape;1240;p4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1241" name="Google Shape;1241;p4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rect b="b" l="l" r="r" t="t"/>
                  <a:pathLst>
                    <a:path extrusionOk="0" h="396" w="17904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2" name="Google Shape;1242;p4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43" name="Google Shape;1243;p4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1244" name="Google Shape;1244;p4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rect b="b" l="l" r="r" t="t"/>
                  <a:pathLst>
                    <a:path extrusionOk="0" h="4773" w="26293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5" name="Google Shape;1245;p4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246" name="Google Shape;1246;p44"/>
          <p:cNvGrpSpPr/>
          <p:nvPr/>
        </p:nvGrpSpPr>
        <p:grpSpPr>
          <a:xfrm>
            <a:off x="-736445" y="1581995"/>
            <a:ext cx="2290315" cy="1518337"/>
            <a:chOff x="-736445" y="1581995"/>
            <a:chExt cx="2290315" cy="1518337"/>
          </a:xfrm>
        </p:grpSpPr>
        <p:sp>
          <p:nvSpPr>
            <p:cNvPr id="1247" name="Google Shape;1247;p44"/>
            <p:cNvSpPr/>
            <p:nvPr/>
          </p:nvSpPr>
          <p:spPr>
            <a:xfrm>
              <a:off x="1109379" y="2803495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48" name="Google Shape;1248;p4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1249" name="Google Shape;1249;p4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rect b="b" l="l" r="r" t="t"/>
                <a:pathLst>
                  <a:path extrusionOk="0" h="4803" w="22615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50" name="Google Shape;1250;p4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1251" name="Google Shape;1251;p4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rect b="b" l="l" r="r" t="t"/>
                  <a:pathLst>
                    <a:path extrusionOk="0" h="4804" w="26749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2" name="Google Shape;1252;p4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53" name="Google Shape;1253;p4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1254" name="Google Shape;1254;p4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rect b="b" l="l" r="r" t="t"/>
                  <a:pathLst>
                    <a:path extrusionOk="0" h="4804" w="22615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5" name="Google Shape;1255;p4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56" name="Google Shape;1256;p4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1257" name="Google Shape;1257;p4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rect b="b" l="l" r="r" t="t"/>
                  <a:pathLst>
                    <a:path extrusionOk="0" h="396" w="17904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8" name="Google Shape;1258;p4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59" name="Google Shape;1259;p4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1260" name="Google Shape;1260;p4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rect b="b" l="l" r="r" t="t"/>
                  <a:pathLst>
                    <a:path extrusionOk="0" h="4773" w="26293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1" name="Google Shape;1261;p4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262" name="Google Shape;1262;p44"/>
          <p:cNvGrpSpPr/>
          <p:nvPr/>
        </p:nvGrpSpPr>
        <p:grpSpPr>
          <a:xfrm flipH="1" rot="10800000">
            <a:off x="3897588" y="4408140"/>
            <a:ext cx="482550" cy="1505350"/>
            <a:chOff x="3121150" y="-443725"/>
            <a:chExt cx="482550" cy="1505350"/>
          </a:xfrm>
        </p:grpSpPr>
        <p:sp>
          <p:nvSpPr>
            <p:cNvPr id="1263" name="Google Shape;1263;p44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4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5" name="Google Shape;1265;p44"/>
          <p:cNvGrpSpPr/>
          <p:nvPr/>
        </p:nvGrpSpPr>
        <p:grpSpPr>
          <a:xfrm flipH="1" rot="10800000">
            <a:off x="2766863" y="4835190"/>
            <a:ext cx="929375" cy="1078300"/>
            <a:chOff x="1990425" y="-443725"/>
            <a:chExt cx="929375" cy="1078300"/>
          </a:xfrm>
        </p:grpSpPr>
        <p:sp>
          <p:nvSpPr>
            <p:cNvPr id="1266" name="Google Shape;1266;p44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4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8" name="Google Shape;1268;p44"/>
          <p:cNvGrpSpPr/>
          <p:nvPr/>
        </p:nvGrpSpPr>
        <p:grpSpPr>
          <a:xfrm flipH="1" rot="10800000">
            <a:off x="2063963" y="4474240"/>
            <a:ext cx="1138350" cy="1439250"/>
            <a:chOff x="1287525" y="-443725"/>
            <a:chExt cx="1138350" cy="1439250"/>
          </a:xfrm>
        </p:grpSpPr>
        <p:sp>
          <p:nvSpPr>
            <p:cNvPr id="1269" name="Google Shape;1269;p44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4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1" name="Google Shape;1271;p44"/>
          <p:cNvGrpSpPr/>
          <p:nvPr/>
        </p:nvGrpSpPr>
        <p:grpSpPr>
          <a:xfrm flipH="1" rot="10800000">
            <a:off x="4772213" y="4408140"/>
            <a:ext cx="474200" cy="1505350"/>
            <a:chOff x="3995775" y="-443725"/>
            <a:chExt cx="474200" cy="1505350"/>
          </a:xfrm>
        </p:grpSpPr>
        <p:sp>
          <p:nvSpPr>
            <p:cNvPr id="1272" name="Google Shape;1272;p44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4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4" name="Google Shape;1274;p44"/>
          <p:cNvGrpSpPr/>
          <p:nvPr/>
        </p:nvGrpSpPr>
        <p:grpSpPr>
          <a:xfrm flipH="1" rot="10800000">
            <a:off x="5456113" y="4835190"/>
            <a:ext cx="920275" cy="1078300"/>
            <a:chOff x="4679675" y="-443725"/>
            <a:chExt cx="920275" cy="1078300"/>
          </a:xfrm>
        </p:grpSpPr>
        <p:sp>
          <p:nvSpPr>
            <p:cNvPr id="1275" name="Google Shape;1275;p44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4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7" name="Google Shape;1277;p44"/>
          <p:cNvGrpSpPr/>
          <p:nvPr/>
        </p:nvGrpSpPr>
        <p:grpSpPr>
          <a:xfrm flipH="1" rot="10800000">
            <a:off x="5950063" y="4474240"/>
            <a:ext cx="1129225" cy="1439250"/>
            <a:chOff x="5173625" y="-443725"/>
            <a:chExt cx="1129225" cy="1439250"/>
          </a:xfrm>
        </p:grpSpPr>
        <p:sp>
          <p:nvSpPr>
            <p:cNvPr id="1278" name="Google Shape;1278;p44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4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0" name="Google Shape;1280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_1"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2" name="Google Shape;1282;p45"/>
          <p:cNvGrpSpPr/>
          <p:nvPr/>
        </p:nvGrpSpPr>
        <p:grpSpPr>
          <a:xfrm>
            <a:off x="7513631" y="-475160"/>
            <a:ext cx="482550" cy="1505350"/>
            <a:chOff x="3121150" y="-443725"/>
            <a:chExt cx="482550" cy="1505350"/>
          </a:xfrm>
        </p:grpSpPr>
        <p:sp>
          <p:nvSpPr>
            <p:cNvPr id="1283" name="Google Shape;1283;p45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5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5" name="Google Shape;1285;p45"/>
          <p:cNvGrpSpPr/>
          <p:nvPr/>
        </p:nvGrpSpPr>
        <p:grpSpPr>
          <a:xfrm>
            <a:off x="8388256" y="-475160"/>
            <a:ext cx="474200" cy="1505350"/>
            <a:chOff x="3995775" y="-443725"/>
            <a:chExt cx="474200" cy="1505350"/>
          </a:xfrm>
        </p:grpSpPr>
        <p:sp>
          <p:nvSpPr>
            <p:cNvPr id="1286" name="Google Shape;1286;p45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5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8" name="Google Shape;1288;p45"/>
          <p:cNvGrpSpPr/>
          <p:nvPr/>
        </p:nvGrpSpPr>
        <p:grpSpPr>
          <a:xfrm flipH="1" rot="10800000">
            <a:off x="119138" y="4268208"/>
            <a:ext cx="1129225" cy="1439250"/>
            <a:chOff x="5173625" y="-443725"/>
            <a:chExt cx="1129225" cy="1439250"/>
          </a:xfrm>
        </p:grpSpPr>
        <p:sp>
          <p:nvSpPr>
            <p:cNvPr id="1289" name="Google Shape;1289;p4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1" name="Google Shape;1291;p45"/>
          <p:cNvGrpSpPr/>
          <p:nvPr/>
        </p:nvGrpSpPr>
        <p:grpSpPr>
          <a:xfrm rot="10800000">
            <a:off x="713779" y="4534879"/>
            <a:ext cx="920275" cy="1078300"/>
            <a:chOff x="4679675" y="-443725"/>
            <a:chExt cx="920275" cy="1078300"/>
          </a:xfrm>
        </p:grpSpPr>
        <p:sp>
          <p:nvSpPr>
            <p:cNvPr id="1292" name="Google Shape;1292;p45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5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4" name="Google Shape;1294;p45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1295" name="Google Shape;1295;p45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5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7" name="Google Shape;1297;p45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1298" name="Google Shape;1298;p45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5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0" name="Google Shape;1300;p45"/>
          <p:cNvGrpSpPr/>
          <p:nvPr/>
        </p:nvGrpSpPr>
        <p:grpSpPr>
          <a:xfrm rot="-5400000">
            <a:off x="29766" y="-247490"/>
            <a:ext cx="2181860" cy="892524"/>
            <a:chOff x="6525475" y="148600"/>
            <a:chExt cx="2808779" cy="1148975"/>
          </a:xfrm>
        </p:grpSpPr>
        <p:sp>
          <p:nvSpPr>
            <p:cNvPr id="1301" name="Google Shape;1301;p45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5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3" name="Google Shape;1303;p45"/>
          <p:cNvGrpSpPr/>
          <p:nvPr/>
        </p:nvGrpSpPr>
        <p:grpSpPr>
          <a:xfrm rot="10800000">
            <a:off x="7892346" y="4268208"/>
            <a:ext cx="1129225" cy="1439250"/>
            <a:chOff x="5173625" y="-443725"/>
            <a:chExt cx="1129225" cy="1439250"/>
          </a:xfrm>
        </p:grpSpPr>
        <p:sp>
          <p:nvSpPr>
            <p:cNvPr id="1304" name="Google Shape;1304;p4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6" name="Google Shape;1306;p45"/>
          <p:cNvGrpSpPr/>
          <p:nvPr/>
        </p:nvGrpSpPr>
        <p:grpSpPr>
          <a:xfrm flipH="1" rot="10800000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1307" name="Google Shape;1307;p45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5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9" name="Google Shape;1309;p45"/>
          <p:cNvSpPr txBox="1"/>
          <p:nvPr>
            <p:ph type="title"/>
          </p:nvPr>
        </p:nvSpPr>
        <p:spPr>
          <a:xfrm>
            <a:off x="720000" y="2571750"/>
            <a:ext cx="2100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10" name="Google Shape;1310;p45"/>
          <p:cNvSpPr txBox="1"/>
          <p:nvPr>
            <p:ph idx="1" type="subTitle"/>
          </p:nvPr>
        </p:nvSpPr>
        <p:spPr>
          <a:xfrm>
            <a:off x="720000" y="3009850"/>
            <a:ext cx="2100300" cy="6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1" name="Google Shape;1311;p45"/>
          <p:cNvSpPr txBox="1"/>
          <p:nvPr>
            <p:ph idx="2" type="title"/>
          </p:nvPr>
        </p:nvSpPr>
        <p:spPr>
          <a:xfrm>
            <a:off x="3521850" y="2571750"/>
            <a:ext cx="2100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12" name="Google Shape;1312;p45"/>
          <p:cNvSpPr txBox="1"/>
          <p:nvPr>
            <p:ph idx="3" type="subTitle"/>
          </p:nvPr>
        </p:nvSpPr>
        <p:spPr>
          <a:xfrm>
            <a:off x="3521850" y="3009850"/>
            <a:ext cx="2100300" cy="6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3" name="Google Shape;1313;p45"/>
          <p:cNvSpPr txBox="1"/>
          <p:nvPr>
            <p:ph idx="4" type="title"/>
          </p:nvPr>
        </p:nvSpPr>
        <p:spPr>
          <a:xfrm>
            <a:off x="6323700" y="2571750"/>
            <a:ext cx="2100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14" name="Google Shape;1314;p45"/>
          <p:cNvSpPr txBox="1"/>
          <p:nvPr>
            <p:ph idx="5" type="subTitle"/>
          </p:nvPr>
        </p:nvSpPr>
        <p:spPr>
          <a:xfrm>
            <a:off x="6323700" y="3009850"/>
            <a:ext cx="2100300" cy="6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5" name="Google Shape;1315;p45"/>
          <p:cNvSpPr txBox="1"/>
          <p:nvPr>
            <p:ph idx="6" type="title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316" name="Google Shape;1316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46"/>
          <p:cNvSpPr txBox="1"/>
          <p:nvPr>
            <p:ph type="title"/>
          </p:nvPr>
        </p:nvSpPr>
        <p:spPr>
          <a:xfrm>
            <a:off x="713288" y="2910719"/>
            <a:ext cx="17430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19" name="Google Shape;1319;p46"/>
          <p:cNvSpPr txBox="1"/>
          <p:nvPr>
            <p:ph idx="1" type="subTitle"/>
          </p:nvPr>
        </p:nvSpPr>
        <p:spPr>
          <a:xfrm>
            <a:off x="713288" y="3349725"/>
            <a:ext cx="17430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20" name="Google Shape;1320;p46"/>
          <p:cNvSpPr txBox="1"/>
          <p:nvPr>
            <p:ph idx="2" type="title"/>
          </p:nvPr>
        </p:nvSpPr>
        <p:spPr>
          <a:xfrm>
            <a:off x="2704760" y="2910719"/>
            <a:ext cx="17430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21" name="Google Shape;1321;p46"/>
          <p:cNvSpPr txBox="1"/>
          <p:nvPr>
            <p:ph idx="3" type="subTitle"/>
          </p:nvPr>
        </p:nvSpPr>
        <p:spPr>
          <a:xfrm>
            <a:off x="2704760" y="3349725"/>
            <a:ext cx="17430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22" name="Google Shape;1322;p46"/>
          <p:cNvSpPr txBox="1"/>
          <p:nvPr>
            <p:ph idx="4" type="title"/>
          </p:nvPr>
        </p:nvSpPr>
        <p:spPr>
          <a:xfrm>
            <a:off x="6687713" y="2910719"/>
            <a:ext cx="17430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23" name="Google Shape;1323;p46"/>
          <p:cNvSpPr txBox="1"/>
          <p:nvPr>
            <p:ph idx="5" type="subTitle"/>
          </p:nvPr>
        </p:nvSpPr>
        <p:spPr>
          <a:xfrm>
            <a:off x="6687713" y="3349725"/>
            <a:ext cx="17430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24" name="Google Shape;1324;p46"/>
          <p:cNvSpPr txBox="1"/>
          <p:nvPr>
            <p:ph idx="6" type="title"/>
          </p:nvPr>
        </p:nvSpPr>
        <p:spPr>
          <a:xfrm>
            <a:off x="4696235" y="2910719"/>
            <a:ext cx="17430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25" name="Google Shape;1325;p46"/>
          <p:cNvSpPr txBox="1"/>
          <p:nvPr>
            <p:ph idx="7" type="subTitle"/>
          </p:nvPr>
        </p:nvSpPr>
        <p:spPr>
          <a:xfrm>
            <a:off x="4696235" y="3349725"/>
            <a:ext cx="17430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26" name="Google Shape;1326;p46"/>
          <p:cNvSpPr txBox="1"/>
          <p:nvPr>
            <p:ph idx="8" type="title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1327" name="Google Shape;1327;p46"/>
          <p:cNvGrpSpPr/>
          <p:nvPr/>
        </p:nvGrpSpPr>
        <p:grpSpPr>
          <a:xfrm flipH="1" rot="-5400000">
            <a:off x="7480661" y="-165192"/>
            <a:ext cx="2014791" cy="719731"/>
            <a:chOff x="-85249" y="4203623"/>
            <a:chExt cx="2014791" cy="719731"/>
          </a:xfrm>
        </p:grpSpPr>
        <p:grpSp>
          <p:nvGrpSpPr>
            <p:cNvPr id="1328" name="Google Shape;1328;p46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1329" name="Google Shape;1329;p46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46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1" name="Google Shape;1331;p46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1332" name="Google Shape;1332;p46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Google Shape;1333;p46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34" name="Google Shape;1334;p46"/>
          <p:cNvGrpSpPr/>
          <p:nvPr/>
        </p:nvGrpSpPr>
        <p:grpSpPr>
          <a:xfrm flipH="1" rot="-5400000">
            <a:off x="7870685" y="112474"/>
            <a:ext cx="2014791" cy="469199"/>
            <a:chOff x="-35118" y="4345992"/>
            <a:chExt cx="2014791" cy="469199"/>
          </a:xfrm>
        </p:grpSpPr>
        <p:sp>
          <p:nvSpPr>
            <p:cNvPr id="1335" name="Google Shape;1335;p4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6"/>
            <p:cNvSpPr/>
            <p:nvPr/>
          </p:nvSpPr>
          <p:spPr>
            <a:xfrm>
              <a:off x="1861099" y="4345992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7" name="Google Shape;1337;p46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1338" name="Google Shape;1338;p4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6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0" name="Google Shape;1340;p46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1341" name="Google Shape;1341;p4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6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46"/>
          <p:cNvGrpSpPr/>
          <p:nvPr/>
        </p:nvGrpSpPr>
        <p:grpSpPr>
          <a:xfrm>
            <a:off x="-519445" y="4310943"/>
            <a:ext cx="2014791" cy="473128"/>
            <a:chOff x="-35118" y="4342063"/>
            <a:chExt cx="2014791" cy="473128"/>
          </a:xfrm>
        </p:grpSpPr>
        <p:sp>
          <p:nvSpPr>
            <p:cNvPr id="1344" name="Google Shape;1344;p4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6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6" name="Google Shape;1346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p47"/>
          <p:cNvSpPr txBox="1"/>
          <p:nvPr>
            <p:ph type="title"/>
          </p:nvPr>
        </p:nvSpPr>
        <p:spPr>
          <a:xfrm>
            <a:off x="719975" y="17778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49" name="Google Shape;1349;p47"/>
          <p:cNvSpPr txBox="1"/>
          <p:nvPr>
            <p:ph idx="1" type="subTitle"/>
          </p:nvPr>
        </p:nvSpPr>
        <p:spPr>
          <a:xfrm>
            <a:off x="719975" y="23145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50" name="Google Shape;1350;p47"/>
          <p:cNvSpPr txBox="1"/>
          <p:nvPr>
            <p:ph idx="2" type="title"/>
          </p:nvPr>
        </p:nvSpPr>
        <p:spPr>
          <a:xfrm>
            <a:off x="3512851" y="17778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51" name="Google Shape;1351;p47"/>
          <p:cNvSpPr txBox="1"/>
          <p:nvPr>
            <p:ph idx="3" type="subTitle"/>
          </p:nvPr>
        </p:nvSpPr>
        <p:spPr>
          <a:xfrm>
            <a:off x="3512850" y="23145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52" name="Google Shape;1352;p47"/>
          <p:cNvSpPr txBox="1"/>
          <p:nvPr>
            <p:ph idx="4" type="title"/>
          </p:nvPr>
        </p:nvSpPr>
        <p:spPr>
          <a:xfrm>
            <a:off x="719975" y="32112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53" name="Google Shape;1353;p47"/>
          <p:cNvSpPr txBox="1"/>
          <p:nvPr>
            <p:ph idx="5" type="subTitle"/>
          </p:nvPr>
        </p:nvSpPr>
        <p:spPr>
          <a:xfrm>
            <a:off x="719975" y="37479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54" name="Google Shape;1354;p47"/>
          <p:cNvSpPr txBox="1"/>
          <p:nvPr>
            <p:ph idx="6" type="title"/>
          </p:nvPr>
        </p:nvSpPr>
        <p:spPr>
          <a:xfrm>
            <a:off x="3512851" y="32112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55" name="Google Shape;1355;p47"/>
          <p:cNvSpPr txBox="1"/>
          <p:nvPr>
            <p:ph idx="7" type="subTitle"/>
          </p:nvPr>
        </p:nvSpPr>
        <p:spPr>
          <a:xfrm>
            <a:off x="3512850" y="37479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56" name="Google Shape;1356;p47"/>
          <p:cNvSpPr txBox="1"/>
          <p:nvPr>
            <p:ph idx="8" type="title"/>
          </p:nvPr>
        </p:nvSpPr>
        <p:spPr>
          <a:xfrm>
            <a:off x="6305728" y="17778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57" name="Google Shape;1357;p47"/>
          <p:cNvSpPr txBox="1"/>
          <p:nvPr>
            <p:ph idx="9" type="subTitle"/>
          </p:nvPr>
        </p:nvSpPr>
        <p:spPr>
          <a:xfrm>
            <a:off x="6305725" y="23145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58" name="Google Shape;1358;p47"/>
          <p:cNvSpPr txBox="1"/>
          <p:nvPr>
            <p:ph idx="13" type="title"/>
          </p:nvPr>
        </p:nvSpPr>
        <p:spPr>
          <a:xfrm>
            <a:off x="6305728" y="32112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59" name="Google Shape;1359;p47"/>
          <p:cNvSpPr txBox="1"/>
          <p:nvPr>
            <p:ph idx="14" type="subTitle"/>
          </p:nvPr>
        </p:nvSpPr>
        <p:spPr>
          <a:xfrm>
            <a:off x="6305725" y="37479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60" name="Google Shape;1360;p47"/>
          <p:cNvSpPr txBox="1"/>
          <p:nvPr>
            <p:ph idx="15" type="title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1361" name="Google Shape;1361;p47"/>
          <p:cNvGrpSpPr/>
          <p:nvPr/>
        </p:nvGrpSpPr>
        <p:grpSpPr>
          <a:xfrm>
            <a:off x="7895789" y="-867371"/>
            <a:ext cx="1368260" cy="1078296"/>
            <a:chOff x="4231725" y="-443721"/>
            <a:chExt cx="1368260" cy="1078296"/>
          </a:xfrm>
        </p:grpSpPr>
        <p:sp>
          <p:nvSpPr>
            <p:cNvPr id="1362" name="Google Shape;1362;p47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7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4" name="Google Shape;1364;p47"/>
          <p:cNvGrpSpPr/>
          <p:nvPr/>
        </p:nvGrpSpPr>
        <p:grpSpPr>
          <a:xfrm>
            <a:off x="8380489" y="-105375"/>
            <a:ext cx="1129225" cy="1439250"/>
            <a:chOff x="5173625" y="-443725"/>
            <a:chExt cx="1129225" cy="1439250"/>
          </a:xfrm>
        </p:grpSpPr>
        <p:sp>
          <p:nvSpPr>
            <p:cNvPr id="1365" name="Google Shape;1365;p47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7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7" name="Google Shape;1367;p47"/>
          <p:cNvGrpSpPr/>
          <p:nvPr/>
        </p:nvGrpSpPr>
        <p:grpSpPr>
          <a:xfrm>
            <a:off x="8142568" y="-638771"/>
            <a:ext cx="1368260" cy="1078296"/>
            <a:chOff x="4231725" y="-443721"/>
            <a:chExt cx="1368260" cy="1078296"/>
          </a:xfrm>
        </p:grpSpPr>
        <p:sp>
          <p:nvSpPr>
            <p:cNvPr id="1368" name="Google Shape;1368;p47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7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0" name="Google Shape;1370;p47"/>
          <p:cNvGrpSpPr/>
          <p:nvPr/>
        </p:nvGrpSpPr>
        <p:grpSpPr>
          <a:xfrm flipH="1">
            <a:off x="149468" y="-695771"/>
            <a:ext cx="1368260" cy="1078296"/>
            <a:chOff x="4231725" y="-443721"/>
            <a:chExt cx="1368260" cy="1078296"/>
          </a:xfrm>
        </p:grpSpPr>
        <p:sp>
          <p:nvSpPr>
            <p:cNvPr id="1371" name="Google Shape;1371;p47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7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3" name="Google Shape;1373;p47"/>
          <p:cNvGrpSpPr/>
          <p:nvPr/>
        </p:nvGrpSpPr>
        <p:grpSpPr>
          <a:xfrm flipH="1">
            <a:off x="-97311" y="-467171"/>
            <a:ext cx="1368260" cy="1078296"/>
            <a:chOff x="4231725" y="-443721"/>
            <a:chExt cx="1368260" cy="1078296"/>
          </a:xfrm>
        </p:grpSpPr>
        <p:sp>
          <p:nvSpPr>
            <p:cNvPr id="1374" name="Google Shape;1374;p47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7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6" name="Google Shape;1376;p47"/>
          <p:cNvGrpSpPr/>
          <p:nvPr/>
        </p:nvGrpSpPr>
        <p:grpSpPr>
          <a:xfrm flipH="1">
            <a:off x="-609048" y="-238571"/>
            <a:ext cx="1368260" cy="1078296"/>
            <a:chOff x="4231725" y="-443721"/>
            <a:chExt cx="1368260" cy="1078296"/>
          </a:xfrm>
        </p:grpSpPr>
        <p:sp>
          <p:nvSpPr>
            <p:cNvPr id="1377" name="Google Shape;1377;p47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7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79" name="Google Shape;1379;p47"/>
          <p:cNvCxnSpPr/>
          <p:nvPr/>
        </p:nvCxnSpPr>
        <p:spPr>
          <a:xfrm>
            <a:off x="-6850" y="4601725"/>
            <a:ext cx="8517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380" name="Google Shape;1380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"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2" name="Google Shape;1382;p48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1383" name="Google Shape;1383;p48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8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5" name="Google Shape;1385;p48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1386" name="Google Shape;1386;p48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8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8" name="Google Shape;1388;p48"/>
          <p:cNvGrpSpPr/>
          <p:nvPr/>
        </p:nvGrpSpPr>
        <p:grpSpPr>
          <a:xfrm flipH="1">
            <a:off x="707991" y="-472343"/>
            <a:ext cx="920275" cy="1078300"/>
            <a:chOff x="4679675" y="-443725"/>
            <a:chExt cx="920275" cy="1078300"/>
          </a:xfrm>
        </p:grpSpPr>
        <p:sp>
          <p:nvSpPr>
            <p:cNvPr id="1389" name="Google Shape;1389;p48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8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1" name="Google Shape;1391;p48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1392" name="Google Shape;1392;p48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8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4" name="Google Shape;1394;p48"/>
          <p:cNvGrpSpPr/>
          <p:nvPr/>
        </p:nvGrpSpPr>
        <p:grpSpPr>
          <a:xfrm>
            <a:off x="8479270" y="-223284"/>
            <a:ext cx="1368260" cy="1078296"/>
            <a:chOff x="4231725" y="-443721"/>
            <a:chExt cx="1368260" cy="1078296"/>
          </a:xfrm>
        </p:grpSpPr>
        <p:sp>
          <p:nvSpPr>
            <p:cNvPr id="1395" name="Google Shape;1395;p48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8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7" name="Google Shape;1397;p48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1398" name="Google Shape;1398;p48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8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0" name="Google Shape;1400;p48"/>
          <p:cNvSpPr txBox="1"/>
          <p:nvPr>
            <p:ph type="title"/>
          </p:nvPr>
        </p:nvSpPr>
        <p:spPr>
          <a:xfrm>
            <a:off x="1774800" y="539700"/>
            <a:ext cx="55944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401" name="Google Shape;1401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"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49"/>
          <p:cNvSpPr txBox="1"/>
          <p:nvPr>
            <p:ph type="title"/>
          </p:nvPr>
        </p:nvSpPr>
        <p:spPr>
          <a:xfrm>
            <a:off x="713325" y="539700"/>
            <a:ext cx="35247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1404" name="Google Shape;1404;p49"/>
          <p:cNvGrpSpPr/>
          <p:nvPr/>
        </p:nvGrpSpPr>
        <p:grpSpPr>
          <a:xfrm>
            <a:off x="6521425" y="-33816"/>
            <a:ext cx="2852632" cy="755873"/>
            <a:chOff x="6521425" y="153500"/>
            <a:chExt cx="2852632" cy="755873"/>
          </a:xfrm>
        </p:grpSpPr>
        <p:grpSp>
          <p:nvGrpSpPr>
            <p:cNvPr id="1405" name="Google Shape;1405;p49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1406" name="Google Shape;1406;p49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rect b="b" l="l" r="r" t="t"/>
                <a:pathLst>
                  <a:path extrusionOk="0" h="7844" w="49394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7" name="Google Shape;1407;p49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8" name="Google Shape;1408;p49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1409" name="Google Shape;1409;p49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rect b="b" l="l" r="r" t="t"/>
                <a:pathLst>
                  <a:path extrusionOk="0" h="8041" w="5605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49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11" name="Google Shape;1411;p49"/>
            <p:cNvSpPr/>
            <p:nvPr/>
          </p:nvSpPr>
          <p:spPr>
            <a:xfrm>
              <a:off x="6775775" y="828445"/>
              <a:ext cx="2424560" cy="26575"/>
            </a:xfrm>
            <a:custGeom>
              <a:rect b="b" l="l" r="r" t="t"/>
              <a:pathLst>
                <a:path extrusionOk="0" h="609" w="3915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9"/>
            <p:cNvSpPr/>
            <p:nvPr/>
          </p:nvSpPr>
          <p:spPr>
            <a:xfrm>
              <a:off x="6673825" y="791573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3" name="Google Shape;1413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_1"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50"/>
          <p:cNvSpPr txBox="1"/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1416" name="Google Shape;1416;p50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1417" name="Google Shape;1417;p5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50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9" name="Google Shape;1419;p50"/>
          <p:cNvGrpSpPr/>
          <p:nvPr/>
        </p:nvGrpSpPr>
        <p:grpSpPr>
          <a:xfrm>
            <a:off x="-519445" y="4548261"/>
            <a:ext cx="2014791" cy="473128"/>
            <a:chOff x="-35118" y="4342063"/>
            <a:chExt cx="2014791" cy="473128"/>
          </a:xfrm>
        </p:grpSpPr>
        <p:sp>
          <p:nvSpPr>
            <p:cNvPr id="1420" name="Google Shape;1420;p5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50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2" name="Google Shape;1422;p50"/>
          <p:cNvGrpSpPr/>
          <p:nvPr/>
        </p:nvGrpSpPr>
        <p:grpSpPr>
          <a:xfrm>
            <a:off x="283349" y="-475160"/>
            <a:ext cx="482550" cy="1505350"/>
            <a:chOff x="3121150" y="-443725"/>
            <a:chExt cx="482550" cy="1505350"/>
          </a:xfrm>
        </p:grpSpPr>
        <p:sp>
          <p:nvSpPr>
            <p:cNvPr id="1423" name="Google Shape;1423;p50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50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5" name="Google Shape;1425;p50"/>
          <p:cNvGrpSpPr/>
          <p:nvPr/>
        </p:nvGrpSpPr>
        <p:grpSpPr>
          <a:xfrm>
            <a:off x="87035" y="-122260"/>
            <a:ext cx="482550" cy="1505350"/>
            <a:chOff x="3121150" y="-443725"/>
            <a:chExt cx="482550" cy="1505350"/>
          </a:xfrm>
        </p:grpSpPr>
        <p:sp>
          <p:nvSpPr>
            <p:cNvPr id="1426" name="Google Shape;1426;p50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50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8" name="Google Shape;1428;p50"/>
          <p:cNvGrpSpPr/>
          <p:nvPr/>
        </p:nvGrpSpPr>
        <p:grpSpPr>
          <a:xfrm flipH="1">
            <a:off x="8377659" y="-483877"/>
            <a:ext cx="482550" cy="1505350"/>
            <a:chOff x="3121150" y="-443725"/>
            <a:chExt cx="482550" cy="1505350"/>
          </a:xfrm>
        </p:grpSpPr>
        <p:sp>
          <p:nvSpPr>
            <p:cNvPr id="1429" name="Google Shape;1429;p50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50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1" name="Google Shape;1431;p50"/>
          <p:cNvGrpSpPr/>
          <p:nvPr/>
        </p:nvGrpSpPr>
        <p:grpSpPr>
          <a:xfrm flipH="1">
            <a:off x="8573974" y="-130977"/>
            <a:ext cx="482550" cy="1505350"/>
            <a:chOff x="3121150" y="-443725"/>
            <a:chExt cx="482550" cy="1505350"/>
          </a:xfrm>
        </p:grpSpPr>
        <p:sp>
          <p:nvSpPr>
            <p:cNvPr id="1432" name="Google Shape;1432;p50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50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4" name="Google Shape;1434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_1_1"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6" name="Google Shape;1436;p51"/>
          <p:cNvGrpSpPr/>
          <p:nvPr/>
        </p:nvGrpSpPr>
        <p:grpSpPr>
          <a:xfrm flipH="1" rot="10800000">
            <a:off x="7503134" y="4535967"/>
            <a:ext cx="920275" cy="1078300"/>
            <a:chOff x="4679675" y="-443725"/>
            <a:chExt cx="920275" cy="1078300"/>
          </a:xfrm>
        </p:grpSpPr>
        <p:sp>
          <p:nvSpPr>
            <p:cNvPr id="1437" name="Google Shape;1437;p51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51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9" name="Google Shape;1439;p51"/>
          <p:cNvGrpSpPr/>
          <p:nvPr/>
        </p:nvGrpSpPr>
        <p:grpSpPr>
          <a:xfrm flipH="1" rot="10800000">
            <a:off x="7997084" y="4251217"/>
            <a:ext cx="1129225" cy="1439250"/>
            <a:chOff x="5173625" y="-443725"/>
            <a:chExt cx="1129225" cy="1439250"/>
          </a:xfrm>
        </p:grpSpPr>
        <p:sp>
          <p:nvSpPr>
            <p:cNvPr id="1440" name="Google Shape;1440;p51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51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2" name="Google Shape;1442;p51"/>
          <p:cNvGrpSpPr/>
          <p:nvPr/>
        </p:nvGrpSpPr>
        <p:grpSpPr>
          <a:xfrm flipH="1" rot="10800000">
            <a:off x="8527088" y="4255494"/>
            <a:ext cx="2240950" cy="1657325"/>
            <a:chOff x="4603700" y="-443725"/>
            <a:chExt cx="2240950" cy="1657325"/>
          </a:xfrm>
        </p:grpSpPr>
        <p:sp>
          <p:nvSpPr>
            <p:cNvPr id="1443" name="Google Shape;1443;p51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51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5" name="Google Shape;1445;p51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1446" name="Google Shape;1446;p51"/>
            <p:cNvGrpSpPr/>
            <p:nvPr/>
          </p:nvGrpSpPr>
          <p:grpSpPr>
            <a:xfrm flipH="1" rot="10800000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1447" name="Google Shape;1447;p51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51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9" name="Google Shape;1449;p51"/>
            <p:cNvGrpSpPr/>
            <p:nvPr/>
          </p:nvGrpSpPr>
          <p:grpSpPr>
            <a:xfrm flipH="1" rot="10800000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1450" name="Google Shape;1450;p51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51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52" name="Google Shape;1452;p51"/>
          <p:cNvGrpSpPr/>
          <p:nvPr/>
        </p:nvGrpSpPr>
        <p:grpSpPr>
          <a:xfrm>
            <a:off x="-1256133" y="715243"/>
            <a:ext cx="2014791" cy="473128"/>
            <a:chOff x="-35118" y="4342063"/>
            <a:chExt cx="2014791" cy="473128"/>
          </a:xfrm>
        </p:grpSpPr>
        <p:sp>
          <p:nvSpPr>
            <p:cNvPr id="1453" name="Google Shape;1453;p5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51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5" name="Google Shape;1455;p51"/>
          <p:cNvGrpSpPr/>
          <p:nvPr/>
        </p:nvGrpSpPr>
        <p:grpSpPr>
          <a:xfrm>
            <a:off x="-1179939" y="967068"/>
            <a:ext cx="2014791" cy="473128"/>
            <a:chOff x="-35118" y="4342063"/>
            <a:chExt cx="2014791" cy="473128"/>
          </a:xfrm>
        </p:grpSpPr>
        <p:sp>
          <p:nvSpPr>
            <p:cNvPr id="1456" name="Google Shape;1456;p5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51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8" name="Google Shape;1458;p51"/>
          <p:cNvSpPr txBox="1"/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459" name="Google Shape;1459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6"/>
          <p:cNvGrpSpPr/>
          <p:nvPr/>
        </p:nvGrpSpPr>
        <p:grpSpPr>
          <a:xfrm>
            <a:off x="-331199" y="-1100503"/>
            <a:ext cx="2948397" cy="2299878"/>
            <a:chOff x="-148524" y="-1091464"/>
            <a:chExt cx="2948397" cy="2299878"/>
          </a:xfrm>
        </p:grpSpPr>
        <p:grpSp>
          <p:nvGrpSpPr>
            <p:cNvPr id="152" name="Google Shape;152;p6"/>
            <p:cNvGrpSpPr/>
            <p:nvPr/>
          </p:nvGrpSpPr>
          <p:grpSpPr>
            <a:xfrm>
              <a:off x="-148524" y="246037"/>
              <a:ext cx="2074949" cy="962378"/>
              <a:chOff x="-85249" y="3960975"/>
              <a:chExt cx="2074949" cy="962378"/>
            </a:xfrm>
          </p:grpSpPr>
          <p:grpSp>
            <p:nvGrpSpPr>
              <p:cNvPr id="153" name="Google Shape;153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54" name="Google Shape;154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" name="Google Shape;155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accent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6" name="Google Shape;156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57" name="Google Shape;157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" name="Google Shape;158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9" name="Google Shape;159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60" name="Google Shape;160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" name="Google Shape;161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62" name="Google Shape;162;p6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163" name="Google Shape;163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rect b="b" l="l" r="r" t="t"/>
                <a:pathLst>
                  <a:path extrusionOk="0" fill="none" h="62433" w="86355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5" name="Google Shape;165;p6"/>
          <p:cNvGrpSpPr/>
          <p:nvPr/>
        </p:nvGrpSpPr>
        <p:grpSpPr>
          <a:xfrm flipH="1">
            <a:off x="6526801" y="-1100503"/>
            <a:ext cx="2948397" cy="2299878"/>
            <a:chOff x="3876" y="-939064"/>
            <a:chExt cx="2948397" cy="2299878"/>
          </a:xfrm>
        </p:grpSpPr>
        <p:grpSp>
          <p:nvGrpSpPr>
            <p:cNvPr id="166" name="Google Shape;166;p6"/>
            <p:cNvGrpSpPr/>
            <p:nvPr/>
          </p:nvGrpSpPr>
          <p:grpSpPr>
            <a:xfrm>
              <a:off x="3876" y="398437"/>
              <a:ext cx="2074949" cy="962378"/>
              <a:chOff x="-85249" y="3960975"/>
              <a:chExt cx="2074949" cy="962378"/>
            </a:xfrm>
          </p:grpSpPr>
          <p:grpSp>
            <p:nvGrpSpPr>
              <p:cNvPr id="167" name="Google Shape;167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68" name="Google Shape;168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" name="Google Shape;169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accent2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0" name="Google Shape;170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71" name="Google Shape;171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" name="Google Shape;172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3" name="Google Shape;173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74" name="Google Shape;174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" name="Google Shape;175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76" name="Google Shape;176;p6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177" name="Google Shape;177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rect b="b" l="l" r="r" t="t"/>
                <a:pathLst>
                  <a:path extrusionOk="0" fill="none" h="62433" w="86355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9" name="Google Shape;179;p6"/>
          <p:cNvSpPr txBox="1"/>
          <p:nvPr>
            <p:ph type="title"/>
          </p:nvPr>
        </p:nvSpPr>
        <p:spPr>
          <a:xfrm>
            <a:off x="2060700" y="539700"/>
            <a:ext cx="5022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80" name="Google Shape;180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1" name="Google Shape;1461;p52"/>
          <p:cNvGrpSpPr/>
          <p:nvPr/>
        </p:nvGrpSpPr>
        <p:grpSpPr>
          <a:xfrm>
            <a:off x="87588" y="-482281"/>
            <a:ext cx="482550" cy="1505350"/>
            <a:chOff x="3121150" y="-443725"/>
            <a:chExt cx="482550" cy="1505350"/>
          </a:xfrm>
        </p:grpSpPr>
        <p:sp>
          <p:nvSpPr>
            <p:cNvPr id="1462" name="Google Shape;1462;p52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52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4" name="Google Shape;1464;p52"/>
          <p:cNvGrpSpPr/>
          <p:nvPr/>
        </p:nvGrpSpPr>
        <p:grpSpPr>
          <a:xfrm>
            <a:off x="999825" y="-467301"/>
            <a:ext cx="929375" cy="1078300"/>
            <a:chOff x="1990425" y="-443725"/>
            <a:chExt cx="929375" cy="1078300"/>
          </a:xfrm>
        </p:grpSpPr>
        <p:sp>
          <p:nvSpPr>
            <p:cNvPr id="1465" name="Google Shape;1465;p52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52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7" name="Google Shape;1467;p52"/>
          <p:cNvGrpSpPr/>
          <p:nvPr/>
        </p:nvGrpSpPr>
        <p:grpSpPr>
          <a:xfrm>
            <a:off x="296925" y="-1076901"/>
            <a:ext cx="1138350" cy="1439250"/>
            <a:chOff x="1287525" y="-443725"/>
            <a:chExt cx="1138350" cy="1439250"/>
          </a:xfrm>
        </p:grpSpPr>
        <p:sp>
          <p:nvSpPr>
            <p:cNvPr id="1468" name="Google Shape;1468;p52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52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0" name="Google Shape;1470;p52"/>
          <p:cNvGrpSpPr/>
          <p:nvPr/>
        </p:nvGrpSpPr>
        <p:grpSpPr>
          <a:xfrm>
            <a:off x="8582213" y="-482281"/>
            <a:ext cx="474200" cy="1505350"/>
            <a:chOff x="3995775" y="-443725"/>
            <a:chExt cx="474200" cy="1505350"/>
          </a:xfrm>
        </p:grpSpPr>
        <p:sp>
          <p:nvSpPr>
            <p:cNvPr id="1471" name="Google Shape;1471;p52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52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3" name="Google Shape;1473;p52"/>
          <p:cNvGrpSpPr/>
          <p:nvPr/>
        </p:nvGrpSpPr>
        <p:grpSpPr>
          <a:xfrm>
            <a:off x="7270475" y="-467301"/>
            <a:ext cx="920275" cy="1078300"/>
            <a:chOff x="4679675" y="-443725"/>
            <a:chExt cx="920275" cy="1078300"/>
          </a:xfrm>
        </p:grpSpPr>
        <p:sp>
          <p:nvSpPr>
            <p:cNvPr id="1474" name="Google Shape;1474;p52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52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6" name="Google Shape;1476;p52"/>
          <p:cNvGrpSpPr/>
          <p:nvPr/>
        </p:nvGrpSpPr>
        <p:grpSpPr>
          <a:xfrm>
            <a:off x="7764425" y="-1076901"/>
            <a:ext cx="1129225" cy="1439250"/>
            <a:chOff x="5173625" y="-443725"/>
            <a:chExt cx="1129225" cy="1439250"/>
          </a:xfrm>
        </p:grpSpPr>
        <p:sp>
          <p:nvSpPr>
            <p:cNvPr id="1477" name="Google Shape;1477;p52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52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9" name="Google Shape;1479;p52"/>
          <p:cNvGrpSpPr/>
          <p:nvPr/>
        </p:nvGrpSpPr>
        <p:grpSpPr>
          <a:xfrm>
            <a:off x="-1220287" y="-761576"/>
            <a:ext cx="2249325" cy="1657325"/>
            <a:chOff x="746475" y="-443725"/>
            <a:chExt cx="2249325" cy="1657325"/>
          </a:xfrm>
        </p:grpSpPr>
        <p:sp>
          <p:nvSpPr>
            <p:cNvPr id="1480" name="Google Shape;1480;p52"/>
            <p:cNvSpPr/>
            <p:nvPr/>
          </p:nvSpPr>
          <p:spPr>
            <a:xfrm>
              <a:off x="746475" y="-443725"/>
              <a:ext cx="2158875" cy="1560825"/>
            </a:xfrm>
            <a:custGeom>
              <a:rect b="b" l="l" r="r" t="t"/>
              <a:pathLst>
                <a:path extrusionOk="0" fill="none" h="62433" w="86355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52"/>
            <p:cNvSpPr/>
            <p:nvPr/>
          </p:nvSpPr>
          <p:spPr>
            <a:xfrm>
              <a:off x="2877225" y="1095800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2" name="Google Shape;1482;p52"/>
          <p:cNvGrpSpPr/>
          <p:nvPr/>
        </p:nvGrpSpPr>
        <p:grpSpPr>
          <a:xfrm>
            <a:off x="8123338" y="-761576"/>
            <a:ext cx="2240950" cy="1657325"/>
            <a:chOff x="4603700" y="-443725"/>
            <a:chExt cx="2240950" cy="1657325"/>
          </a:xfrm>
        </p:grpSpPr>
        <p:sp>
          <p:nvSpPr>
            <p:cNvPr id="1483" name="Google Shape;1483;p52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52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5" name="Google Shape;1485;p52"/>
          <p:cNvGrpSpPr/>
          <p:nvPr/>
        </p:nvGrpSpPr>
        <p:grpSpPr>
          <a:xfrm>
            <a:off x="2926213" y="-467301"/>
            <a:ext cx="929375" cy="1078300"/>
            <a:chOff x="1990425" y="-443725"/>
            <a:chExt cx="929375" cy="1078300"/>
          </a:xfrm>
        </p:grpSpPr>
        <p:sp>
          <p:nvSpPr>
            <p:cNvPr id="1486" name="Google Shape;1486;p52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52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8" name="Google Shape;1488;p52"/>
          <p:cNvGrpSpPr/>
          <p:nvPr/>
        </p:nvGrpSpPr>
        <p:grpSpPr>
          <a:xfrm>
            <a:off x="3535813" y="-695901"/>
            <a:ext cx="929375" cy="1078300"/>
            <a:chOff x="1990425" y="-443725"/>
            <a:chExt cx="929375" cy="1078300"/>
          </a:xfrm>
        </p:grpSpPr>
        <p:sp>
          <p:nvSpPr>
            <p:cNvPr id="1489" name="Google Shape;1489;p52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52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1" name="Google Shape;1491;p52"/>
          <p:cNvSpPr txBox="1"/>
          <p:nvPr>
            <p:ph hasCustomPrompt="1" type="title"/>
          </p:nvPr>
        </p:nvSpPr>
        <p:spPr>
          <a:xfrm>
            <a:off x="1096600" y="2625463"/>
            <a:ext cx="1581600" cy="7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92" name="Google Shape;1492;p52"/>
          <p:cNvSpPr txBox="1"/>
          <p:nvPr>
            <p:ph idx="1" type="subTitle"/>
          </p:nvPr>
        </p:nvSpPr>
        <p:spPr>
          <a:xfrm>
            <a:off x="775750" y="3853760"/>
            <a:ext cx="2223300" cy="6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93" name="Google Shape;1493;p52"/>
          <p:cNvSpPr txBox="1"/>
          <p:nvPr>
            <p:ph idx="2" type="title"/>
          </p:nvPr>
        </p:nvSpPr>
        <p:spPr>
          <a:xfrm>
            <a:off x="775750" y="3474560"/>
            <a:ext cx="2223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94" name="Google Shape;1494;p52"/>
          <p:cNvSpPr txBox="1"/>
          <p:nvPr>
            <p:ph hasCustomPrompt="1" idx="3" type="title"/>
          </p:nvPr>
        </p:nvSpPr>
        <p:spPr>
          <a:xfrm>
            <a:off x="3781200" y="2724513"/>
            <a:ext cx="1581600" cy="7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95" name="Google Shape;1495;p52"/>
          <p:cNvSpPr txBox="1"/>
          <p:nvPr>
            <p:ph idx="4" type="subTitle"/>
          </p:nvPr>
        </p:nvSpPr>
        <p:spPr>
          <a:xfrm>
            <a:off x="3460350" y="3952810"/>
            <a:ext cx="2223300" cy="6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96" name="Google Shape;1496;p52"/>
          <p:cNvSpPr txBox="1"/>
          <p:nvPr>
            <p:ph idx="5" type="title"/>
          </p:nvPr>
        </p:nvSpPr>
        <p:spPr>
          <a:xfrm>
            <a:off x="3460350" y="3573610"/>
            <a:ext cx="2223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97" name="Google Shape;1497;p52"/>
          <p:cNvSpPr txBox="1"/>
          <p:nvPr>
            <p:ph hasCustomPrompt="1" idx="6" type="title"/>
          </p:nvPr>
        </p:nvSpPr>
        <p:spPr>
          <a:xfrm>
            <a:off x="6465800" y="2724513"/>
            <a:ext cx="1581600" cy="7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98" name="Google Shape;1498;p52"/>
          <p:cNvSpPr txBox="1"/>
          <p:nvPr>
            <p:ph idx="7" type="subTitle"/>
          </p:nvPr>
        </p:nvSpPr>
        <p:spPr>
          <a:xfrm>
            <a:off x="6144950" y="3952810"/>
            <a:ext cx="2223300" cy="6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99" name="Google Shape;1499;p52"/>
          <p:cNvSpPr txBox="1"/>
          <p:nvPr>
            <p:ph idx="8" type="title"/>
          </p:nvPr>
        </p:nvSpPr>
        <p:spPr>
          <a:xfrm>
            <a:off x="6144950" y="3573610"/>
            <a:ext cx="2223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grpSp>
        <p:nvGrpSpPr>
          <p:cNvPr id="1500" name="Google Shape;1500;p52"/>
          <p:cNvGrpSpPr/>
          <p:nvPr/>
        </p:nvGrpSpPr>
        <p:grpSpPr>
          <a:xfrm>
            <a:off x="4852625" y="-1035569"/>
            <a:ext cx="1138350" cy="1439250"/>
            <a:chOff x="1287525" y="-443725"/>
            <a:chExt cx="1138350" cy="1439250"/>
          </a:xfrm>
        </p:grpSpPr>
        <p:sp>
          <p:nvSpPr>
            <p:cNvPr id="1501" name="Google Shape;1501;p52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52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3" name="Google Shape;1503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1504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p53"/>
          <p:cNvSpPr txBox="1"/>
          <p:nvPr>
            <p:ph type="title"/>
          </p:nvPr>
        </p:nvSpPr>
        <p:spPr>
          <a:xfrm>
            <a:off x="803750" y="1813650"/>
            <a:ext cx="3372600" cy="6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506" name="Google Shape;1506;p53"/>
          <p:cNvSpPr txBox="1"/>
          <p:nvPr>
            <p:ph idx="1" type="subTitle"/>
          </p:nvPr>
        </p:nvSpPr>
        <p:spPr>
          <a:xfrm>
            <a:off x="803738" y="2546138"/>
            <a:ext cx="34539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07" name="Google Shape;1507;p53"/>
          <p:cNvGrpSpPr/>
          <p:nvPr/>
        </p:nvGrpSpPr>
        <p:grpSpPr>
          <a:xfrm>
            <a:off x="8429813" y="-482281"/>
            <a:ext cx="474200" cy="1505350"/>
            <a:chOff x="3995775" y="-443725"/>
            <a:chExt cx="474200" cy="1505350"/>
          </a:xfrm>
        </p:grpSpPr>
        <p:sp>
          <p:nvSpPr>
            <p:cNvPr id="1508" name="Google Shape;1508;p53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53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0" name="Google Shape;1510;p53"/>
          <p:cNvGrpSpPr/>
          <p:nvPr/>
        </p:nvGrpSpPr>
        <p:grpSpPr>
          <a:xfrm>
            <a:off x="7118075" y="-467301"/>
            <a:ext cx="920275" cy="1078300"/>
            <a:chOff x="4679675" y="-443725"/>
            <a:chExt cx="920275" cy="1078300"/>
          </a:xfrm>
        </p:grpSpPr>
        <p:sp>
          <p:nvSpPr>
            <p:cNvPr id="1511" name="Google Shape;1511;p53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53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3" name="Google Shape;1513;p53"/>
          <p:cNvGrpSpPr/>
          <p:nvPr/>
        </p:nvGrpSpPr>
        <p:grpSpPr>
          <a:xfrm>
            <a:off x="7612025" y="-1076901"/>
            <a:ext cx="1129225" cy="1439250"/>
            <a:chOff x="5173625" y="-443725"/>
            <a:chExt cx="1129225" cy="1439250"/>
          </a:xfrm>
        </p:grpSpPr>
        <p:sp>
          <p:nvSpPr>
            <p:cNvPr id="1514" name="Google Shape;1514;p53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53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6" name="Google Shape;1516;p53"/>
          <p:cNvGrpSpPr/>
          <p:nvPr/>
        </p:nvGrpSpPr>
        <p:grpSpPr>
          <a:xfrm>
            <a:off x="7970938" y="-761576"/>
            <a:ext cx="2240950" cy="1657325"/>
            <a:chOff x="4603700" y="-443725"/>
            <a:chExt cx="2240950" cy="1657325"/>
          </a:xfrm>
        </p:grpSpPr>
        <p:sp>
          <p:nvSpPr>
            <p:cNvPr id="1517" name="Google Shape;1517;p53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53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9" name="Google Shape;1519;p53"/>
          <p:cNvGrpSpPr/>
          <p:nvPr/>
        </p:nvGrpSpPr>
        <p:grpSpPr>
          <a:xfrm flipH="1" rot="10800000">
            <a:off x="-483489" y="4432692"/>
            <a:ext cx="2014791" cy="473128"/>
            <a:chOff x="-35118" y="4342063"/>
            <a:chExt cx="2014791" cy="473128"/>
          </a:xfrm>
        </p:grpSpPr>
        <p:sp>
          <p:nvSpPr>
            <p:cNvPr id="1520" name="Google Shape;1520;p5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53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2" name="Google Shape;1522;p53"/>
          <p:cNvGrpSpPr/>
          <p:nvPr/>
        </p:nvGrpSpPr>
        <p:grpSpPr>
          <a:xfrm>
            <a:off x="-483497" y="4392827"/>
            <a:ext cx="2014791" cy="473128"/>
            <a:chOff x="-35118" y="4342063"/>
            <a:chExt cx="2014791" cy="473128"/>
          </a:xfrm>
        </p:grpSpPr>
        <p:sp>
          <p:nvSpPr>
            <p:cNvPr id="1523" name="Google Shape;1523;p5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53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5" name="Google Shape;1525;p53"/>
          <p:cNvGrpSpPr/>
          <p:nvPr/>
        </p:nvGrpSpPr>
        <p:grpSpPr>
          <a:xfrm>
            <a:off x="239988" y="-482281"/>
            <a:ext cx="482550" cy="1505350"/>
            <a:chOff x="3121150" y="-443725"/>
            <a:chExt cx="482550" cy="1505350"/>
          </a:xfrm>
        </p:grpSpPr>
        <p:sp>
          <p:nvSpPr>
            <p:cNvPr id="1526" name="Google Shape;1526;p53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53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8" name="Google Shape;1528;p53"/>
          <p:cNvGrpSpPr/>
          <p:nvPr/>
        </p:nvGrpSpPr>
        <p:grpSpPr>
          <a:xfrm>
            <a:off x="444769" y="-913981"/>
            <a:ext cx="482550" cy="1505350"/>
            <a:chOff x="3121150" y="-443725"/>
            <a:chExt cx="482550" cy="1505350"/>
          </a:xfrm>
        </p:grpSpPr>
        <p:sp>
          <p:nvSpPr>
            <p:cNvPr id="1529" name="Google Shape;1529;p53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53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1" name="Google Shape;1531;p53"/>
          <p:cNvGrpSpPr/>
          <p:nvPr/>
        </p:nvGrpSpPr>
        <p:grpSpPr>
          <a:xfrm rot="5400000">
            <a:off x="965855" y="-856180"/>
            <a:ext cx="2290315" cy="1518337"/>
            <a:chOff x="-736445" y="1581995"/>
            <a:chExt cx="2290315" cy="1518337"/>
          </a:xfrm>
        </p:grpSpPr>
        <p:sp>
          <p:nvSpPr>
            <p:cNvPr id="1532" name="Google Shape;1532;p53"/>
            <p:cNvSpPr/>
            <p:nvPr/>
          </p:nvSpPr>
          <p:spPr>
            <a:xfrm>
              <a:off x="1109379" y="2803495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3" name="Google Shape;1533;p53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1534" name="Google Shape;1534;p53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rect b="b" l="l" r="r" t="t"/>
                <a:pathLst>
                  <a:path extrusionOk="0" h="4803" w="22615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35" name="Google Shape;1535;p53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1536" name="Google Shape;1536;p53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rect b="b" l="l" r="r" t="t"/>
                  <a:pathLst>
                    <a:path extrusionOk="0" h="4804" w="26749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7" name="Google Shape;1537;p53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38" name="Google Shape;1538;p53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1539" name="Google Shape;1539;p53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rect b="b" l="l" r="r" t="t"/>
                  <a:pathLst>
                    <a:path extrusionOk="0" h="4804" w="22615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0" name="Google Shape;1540;p53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41" name="Google Shape;1541;p53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1542" name="Google Shape;1542;p53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rect b="b" l="l" r="r" t="t"/>
                  <a:pathLst>
                    <a:path extrusionOk="0" h="396" w="17904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3" name="Google Shape;1543;p53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44" name="Google Shape;1544;p53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1545" name="Google Shape;1545;p53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rect b="b" l="l" r="r" t="t"/>
                  <a:pathLst>
                    <a:path extrusionOk="0" h="4773" w="26293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6" name="Google Shape;1546;p53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547" name="Google Shape;1547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"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9" name="Google Shape;1549;p54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1550" name="Google Shape;1550;p54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54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2" name="Google Shape;1552;p54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1553" name="Google Shape;1553;p54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54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5" name="Google Shape;1555;p54"/>
          <p:cNvGrpSpPr/>
          <p:nvPr/>
        </p:nvGrpSpPr>
        <p:grpSpPr>
          <a:xfrm rot="-5400000">
            <a:off x="38041" y="-247490"/>
            <a:ext cx="2181860" cy="892524"/>
            <a:chOff x="6525475" y="148600"/>
            <a:chExt cx="2808779" cy="1148975"/>
          </a:xfrm>
        </p:grpSpPr>
        <p:sp>
          <p:nvSpPr>
            <p:cNvPr id="1556" name="Google Shape;1556;p54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54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8" name="Google Shape;1558;p54"/>
          <p:cNvGrpSpPr/>
          <p:nvPr/>
        </p:nvGrpSpPr>
        <p:grpSpPr>
          <a:xfrm flipH="1">
            <a:off x="6888680" y="-997823"/>
            <a:ext cx="1994692" cy="2439924"/>
            <a:chOff x="403404" y="-997823"/>
            <a:chExt cx="1994692" cy="2439924"/>
          </a:xfrm>
        </p:grpSpPr>
        <p:grpSp>
          <p:nvGrpSpPr>
            <p:cNvPr id="1559" name="Google Shape;1559;p54"/>
            <p:cNvGrpSpPr/>
            <p:nvPr/>
          </p:nvGrpSpPr>
          <p:grpSpPr>
            <a:xfrm>
              <a:off x="1202748" y="-317129"/>
              <a:ext cx="1195349" cy="1078296"/>
              <a:chOff x="4404625" y="-443721"/>
              <a:chExt cx="1195349" cy="1078296"/>
            </a:xfrm>
          </p:grpSpPr>
          <p:sp>
            <p:nvSpPr>
              <p:cNvPr id="1560" name="Google Shape;1560;p54"/>
              <p:cNvSpPr/>
              <p:nvPr/>
            </p:nvSpPr>
            <p:spPr>
              <a:xfrm>
                <a:off x="4501128" y="-443721"/>
                <a:ext cx="1098846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54"/>
              <p:cNvSpPr/>
              <p:nvPr/>
            </p:nvSpPr>
            <p:spPr>
              <a:xfrm>
                <a:off x="440462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2" name="Google Shape;1562;p54"/>
            <p:cNvGrpSpPr/>
            <p:nvPr/>
          </p:nvGrpSpPr>
          <p:grpSpPr>
            <a:xfrm rot="-5400000">
              <a:off x="-241263" y="-353155"/>
              <a:ext cx="2181860" cy="892524"/>
              <a:chOff x="6525475" y="148600"/>
              <a:chExt cx="2808779" cy="1148975"/>
            </a:xfrm>
          </p:grpSpPr>
          <p:sp>
            <p:nvSpPr>
              <p:cNvPr id="1563" name="Google Shape;1563;p5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" name="Google Shape;1564;p5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5" name="Google Shape;1565;p54"/>
            <p:cNvGrpSpPr/>
            <p:nvPr/>
          </p:nvGrpSpPr>
          <p:grpSpPr>
            <a:xfrm rot="-5400000">
              <a:off x="182166" y="-95090"/>
              <a:ext cx="2181860" cy="892524"/>
              <a:chOff x="6525475" y="148600"/>
              <a:chExt cx="2808779" cy="1148975"/>
            </a:xfrm>
          </p:grpSpPr>
          <p:sp>
            <p:nvSpPr>
              <p:cNvPr id="1566" name="Google Shape;1566;p5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5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68" name="Google Shape;1568;p54"/>
          <p:cNvSpPr txBox="1"/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569" name="Google Shape;1569;p54"/>
          <p:cNvSpPr txBox="1"/>
          <p:nvPr>
            <p:ph idx="1" type="body"/>
          </p:nvPr>
        </p:nvSpPr>
        <p:spPr>
          <a:xfrm>
            <a:off x="713250" y="1342250"/>
            <a:ext cx="7717500" cy="326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  <p:grpSp>
        <p:nvGrpSpPr>
          <p:cNvPr id="1570" name="Google Shape;1570;p54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1571" name="Google Shape;1571;p5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54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3" name="Google Shape;1573;p54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1574" name="Google Shape;1574;p5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54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6" name="Google Shape;1576;p54"/>
          <p:cNvGrpSpPr/>
          <p:nvPr/>
        </p:nvGrpSpPr>
        <p:grpSpPr>
          <a:xfrm rot="10800000">
            <a:off x="7239830" y="4310943"/>
            <a:ext cx="2014791" cy="473128"/>
            <a:chOff x="-35118" y="4342063"/>
            <a:chExt cx="2014791" cy="473128"/>
          </a:xfrm>
        </p:grpSpPr>
        <p:sp>
          <p:nvSpPr>
            <p:cNvPr id="1577" name="Google Shape;1577;p5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54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9" name="Google Shape;1579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"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p55"/>
          <p:cNvSpPr txBox="1"/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582" name="Google Shape;1582;p55"/>
          <p:cNvSpPr txBox="1"/>
          <p:nvPr>
            <p:ph idx="1" type="body"/>
          </p:nvPr>
        </p:nvSpPr>
        <p:spPr>
          <a:xfrm>
            <a:off x="3818675" y="1681875"/>
            <a:ext cx="4611900" cy="27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  <p:grpSp>
        <p:nvGrpSpPr>
          <p:cNvPr id="1583" name="Google Shape;1583;p55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1584" name="Google Shape;1584;p55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55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6" name="Google Shape;1586;p55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1587" name="Google Shape;1587;p5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5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9" name="Google Shape;1589;p55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1590" name="Google Shape;1590;p5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5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2" name="Google Shape;1592;p55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1593" name="Google Shape;1593;p55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55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5" name="Google Shape;1595;p55"/>
          <p:cNvGrpSpPr/>
          <p:nvPr/>
        </p:nvGrpSpPr>
        <p:grpSpPr>
          <a:xfrm flipH="1">
            <a:off x="6573567" y="-671954"/>
            <a:ext cx="1195349" cy="1078296"/>
            <a:chOff x="4404625" y="-443721"/>
            <a:chExt cx="1195349" cy="1078296"/>
          </a:xfrm>
        </p:grpSpPr>
        <p:sp>
          <p:nvSpPr>
            <p:cNvPr id="1596" name="Google Shape;1596;p55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55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8" name="Google Shape;1598;p55"/>
          <p:cNvGrpSpPr/>
          <p:nvPr/>
        </p:nvGrpSpPr>
        <p:grpSpPr>
          <a:xfrm>
            <a:off x="1375492" y="-671954"/>
            <a:ext cx="1195349" cy="1078296"/>
            <a:chOff x="4404625" y="-443721"/>
            <a:chExt cx="1195349" cy="1078296"/>
          </a:xfrm>
        </p:grpSpPr>
        <p:sp>
          <p:nvSpPr>
            <p:cNvPr id="1599" name="Google Shape;1599;p55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55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1" name="Google Shape;1601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"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56"/>
          <p:cNvSpPr txBox="1"/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604" name="Google Shape;1604;p56"/>
          <p:cNvSpPr txBox="1"/>
          <p:nvPr>
            <p:ph idx="1" type="body"/>
          </p:nvPr>
        </p:nvSpPr>
        <p:spPr>
          <a:xfrm>
            <a:off x="1370205" y="1727864"/>
            <a:ext cx="4611900" cy="27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  <p:grpSp>
        <p:nvGrpSpPr>
          <p:cNvPr id="1605" name="Google Shape;1605;p56"/>
          <p:cNvGrpSpPr/>
          <p:nvPr/>
        </p:nvGrpSpPr>
        <p:grpSpPr>
          <a:xfrm>
            <a:off x="-1411812" y="3924763"/>
            <a:ext cx="2961179" cy="2085654"/>
            <a:chOff x="-1411812" y="3924763"/>
            <a:chExt cx="2961179" cy="2085654"/>
          </a:xfrm>
        </p:grpSpPr>
        <p:grpSp>
          <p:nvGrpSpPr>
            <p:cNvPr id="1606" name="Google Shape;1606;p56"/>
            <p:cNvGrpSpPr/>
            <p:nvPr/>
          </p:nvGrpSpPr>
          <p:grpSpPr>
            <a:xfrm flipH="1">
              <a:off x="-1411812" y="4556641"/>
              <a:ext cx="2808779" cy="1148975"/>
              <a:chOff x="6525475" y="148600"/>
              <a:chExt cx="2808779" cy="1148975"/>
            </a:xfrm>
          </p:grpSpPr>
          <p:sp>
            <p:nvSpPr>
              <p:cNvPr id="1607" name="Google Shape;1607;p5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8" name="Google Shape;1608;p5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9" name="Google Shape;1609;p56"/>
            <p:cNvGrpSpPr/>
            <p:nvPr/>
          </p:nvGrpSpPr>
          <p:grpSpPr>
            <a:xfrm rot="10800000">
              <a:off x="282879" y="3924763"/>
              <a:ext cx="474200" cy="1505350"/>
              <a:chOff x="3995775" y="-443725"/>
              <a:chExt cx="474200" cy="1505350"/>
            </a:xfrm>
          </p:grpSpPr>
          <p:sp>
            <p:nvSpPr>
              <p:cNvPr id="1610" name="Google Shape;1610;p56"/>
              <p:cNvSpPr/>
              <p:nvPr/>
            </p:nvSpPr>
            <p:spPr>
              <a:xfrm>
                <a:off x="4042125" y="-443725"/>
                <a:ext cx="427850" cy="1386800"/>
              </a:xfrm>
              <a:custGeom>
                <a:rect b="b" l="l" r="r" t="t"/>
                <a:pathLst>
                  <a:path extrusionOk="0" fill="none" h="55472" w="17114">
                    <a:moveTo>
                      <a:pt x="1" y="55472"/>
                    </a:moveTo>
                    <a:lnTo>
                      <a:pt x="1" y="40669"/>
                    </a:lnTo>
                    <a:lnTo>
                      <a:pt x="17114" y="40669"/>
                    </a:lnTo>
                    <a:lnTo>
                      <a:pt x="1711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1" name="Google Shape;1611;p56"/>
              <p:cNvSpPr/>
              <p:nvPr/>
            </p:nvSpPr>
            <p:spPr>
              <a:xfrm>
                <a:off x="3995775" y="943825"/>
                <a:ext cx="117825" cy="117800"/>
              </a:xfrm>
              <a:custGeom>
                <a:rect b="b" l="l" r="r" t="t"/>
                <a:pathLst>
                  <a:path extrusionOk="0" fill="none" h="4712" w="4713">
                    <a:moveTo>
                      <a:pt x="1" y="2006"/>
                    </a:moveTo>
                    <a:cubicBezTo>
                      <a:pt x="1" y="3830"/>
                      <a:pt x="2159" y="4712"/>
                      <a:pt x="3435" y="3465"/>
                    </a:cubicBezTo>
                    <a:cubicBezTo>
                      <a:pt x="4712" y="2189"/>
                      <a:pt x="3800" y="0"/>
                      <a:pt x="2007" y="0"/>
                    </a:cubicBezTo>
                    <a:cubicBezTo>
                      <a:pt x="882" y="0"/>
                      <a:pt x="1" y="912"/>
                      <a:pt x="1" y="20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2" name="Google Shape;1612;p56"/>
            <p:cNvGrpSpPr/>
            <p:nvPr/>
          </p:nvGrpSpPr>
          <p:grpSpPr>
            <a:xfrm flipH="1">
              <a:off x="-1259412" y="4861441"/>
              <a:ext cx="2808779" cy="1148975"/>
              <a:chOff x="6525475" y="148600"/>
              <a:chExt cx="2808779" cy="1148975"/>
            </a:xfrm>
          </p:grpSpPr>
          <p:sp>
            <p:nvSpPr>
              <p:cNvPr id="1613" name="Google Shape;1613;p5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4" name="Google Shape;1614;p5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15" name="Google Shape;1615;p56"/>
          <p:cNvGrpSpPr/>
          <p:nvPr/>
        </p:nvGrpSpPr>
        <p:grpSpPr>
          <a:xfrm flipH="1">
            <a:off x="7393917" y="159663"/>
            <a:ext cx="2014791" cy="464410"/>
            <a:chOff x="-35118" y="4350781"/>
            <a:chExt cx="2014791" cy="464410"/>
          </a:xfrm>
        </p:grpSpPr>
        <p:sp>
          <p:nvSpPr>
            <p:cNvPr id="1616" name="Google Shape;1616;p5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56"/>
            <p:cNvSpPr/>
            <p:nvPr/>
          </p:nvSpPr>
          <p:spPr>
            <a:xfrm>
              <a:off x="1861099" y="4350781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8" name="Google Shape;1618;p56"/>
          <p:cNvGrpSpPr/>
          <p:nvPr/>
        </p:nvGrpSpPr>
        <p:grpSpPr>
          <a:xfrm flipH="1">
            <a:off x="7393917" y="480896"/>
            <a:ext cx="2014791" cy="473128"/>
            <a:chOff x="-35118" y="4342063"/>
            <a:chExt cx="2014791" cy="473128"/>
          </a:xfrm>
        </p:grpSpPr>
        <p:sp>
          <p:nvSpPr>
            <p:cNvPr id="1619" name="Google Shape;1619;p5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56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21" name="Google Shape;1621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57"/>
          <p:cNvSpPr txBox="1"/>
          <p:nvPr>
            <p:ph type="ctrTitle"/>
          </p:nvPr>
        </p:nvSpPr>
        <p:spPr>
          <a:xfrm>
            <a:off x="713325" y="565547"/>
            <a:ext cx="4069500" cy="12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24" name="Google Shape;1624;p57"/>
          <p:cNvSpPr txBox="1"/>
          <p:nvPr>
            <p:ph idx="1" type="subTitle"/>
          </p:nvPr>
        </p:nvSpPr>
        <p:spPr>
          <a:xfrm>
            <a:off x="713325" y="1736300"/>
            <a:ext cx="3583500" cy="8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5" name="Google Shape;1625;p57"/>
          <p:cNvSpPr txBox="1"/>
          <p:nvPr/>
        </p:nvSpPr>
        <p:spPr>
          <a:xfrm>
            <a:off x="713325" y="3571950"/>
            <a:ext cx="33288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6" name="Google Shape;1626;p57"/>
          <p:cNvSpPr/>
          <p:nvPr/>
        </p:nvSpPr>
        <p:spPr>
          <a:xfrm>
            <a:off x="8125138" y="1179072"/>
            <a:ext cx="39607" cy="39607"/>
          </a:xfrm>
          <a:custGeom>
            <a:rect b="b" l="l" r="r" t="t"/>
            <a:pathLst>
              <a:path extrusionOk="0" h="1217" w="1217">
                <a:moveTo>
                  <a:pt x="609" y="1"/>
                </a:moveTo>
                <a:cubicBezTo>
                  <a:pt x="274" y="1"/>
                  <a:pt x="1" y="274"/>
                  <a:pt x="1" y="609"/>
                </a:cubicBezTo>
                <a:cubicBezTo>
                  <a:pt x="1" y="943"/>
                  <a:pt x="274" y="1217"/>
                  <a:pt x="609" y="1217"/>
                </a:cubicBezTo>
                <a:cubicBezTo>
                  <a:pt x="943" y="1217"/>
                  <a:pt x="1217" y="943"/>
                  <a:pt x="1217" y="609"/>
                </a:cubicBezTo>
                <a:cubicBezTo>
                  <a:pt x="1217" y="274"/>
                  <a:pt x="943" y="1"/>
                  <a:pt x="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27" name="Google Shape;1627;p57"/>
          <p:cNvGrpSpPr/>
          <p:nvPr/>
        </p:nvGrpSpPr>
        <p:grpSpPr>
          <a:xfrm flipH="1">
            <a:off x="7136201" y="4054216"/>
            <a:ext cx="2074949" cy="962378"/>
            <a:chOff x="-85249" y="3960975"/>
            <a:chExt cx="2074949" cy="962378"/>
          </a:xfrm>
        </p:grpSpPr>
        <p:grpSp>
          <p:nvGrpSpPr>
            <p:cNvPr id="1628" name="Google Shape;1628;p57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1629" name="Google Shape;1629;p57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57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1" name="Google Shape;1631;p57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1632" name="Google Shape;1632;p57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3" name="Google Shape;1633;p57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4" name="Google Shape;1634;p57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1635" name="Google Shape;1635;p57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57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37" name="Google Shape;1637;p57"/>
          <p:cNvGrpSpPr/>
          <p:nvPr/>
        </p:nvGrpSpPr>
        <p:grpSpPr>
          <a:xfrm>
            <a:off x="7691206" y="833500"/>
            <a:ext cx="2649775" cy="3476500"/>
            <a:chOff x="7691206" y="833500"/>
            <a:chExt cx="2649775" cy="3476500"/>
          </a:xfrm>
        </p:grpSpPr>
        <p:sp>
          <p:nvSpPr>
            <p:cNvPr id="1638" name="Google Shape;1638;p57"/>
            <p:cNvSpPr/>
            <p:nvPr/>
          </p:nvSpPr>
          <p:spPr>
            <a:xfrm>
              <a:off x="7691206" y="2268175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57"/>
            <p:cNvSpPr/>
            <p:nvPr/>
          </p:nvSpPr>
          <p:spPr>
            <a:xfrm>
              <a:off x="7691206" y="2758300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40" name="Google Shape;1640;p57"/>
            <p:cNvGrpSpPr/>
            <p:nvPr/>
          </p:nvGrpSpPr>
          <p:grpSpPr>
            <a:xfrm>
              <a:off x="7795306" y="833500"/>
              <a:ext cx="2545675" cy="3476500"/>
              <a:chOff x="7795306" y="833500"/>
              <a:chExt cx="2545675" cy="3476500"/>
            </a:xfrm>
          </p:grpSpPr>
          <p:sp>
            <p:nvSpPr>
              <p:cNvPr id="1641" name="Google Shape;1641;p57"/>
              <p:cNvSpPr/>
              <p:nvPr/>
            </p:nvSpPr>
            <p:spPr>
              <a:xfrm>
                <a:off x="7900181" y="2373025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0" y="2007"/>
                    </a:moveTo>
                    <a:cubicBezTo>
                      <a:pt x="0" y="3831"/>
                      <a:pt x="2189" y="4712"/>
                      <a:pt x="3465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0" y="913"/>
                      <a:pt x="0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2" name="Google Shape;1642;p57"/>
              <p:cNvSpPr/>
              <p:nvPr/>
            </p:nvSpPr>
            <p:spPr>
              <a:xfrm>
                <a:off x="7988331" y="1479400"/>
                <a:ext cx="2342775" cy="913400"/>
              </a:xfrm>
              <a:custGeom>
                <a:rect b="b" l="l" r="r" t="t"/>
                <a:pathLst>
                  <a:path extrusionOk="0" fill="none" h="36536" w="93711">
                    <a:moveTo>
                      <a:pt x="0" y="36536"/>
                    </a:moveTo>
                    <a:lnTo>
                      <a:pt x="36262" y="0"/>
                    </a:lnTo>
                    <a:lnTo>
                      <a:pt x="93710" y="0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3" name="Google Shape;1643;p57"/>
              <p:cNvSpPr/>
              <p:nvPr/>
            </p:nvSpPr>
            <p:spPr>
              <a:xfrm>
                <a:off x="7795306" y="833500"/>
                <a:ext cx="2545675" cy="1481800"/>
              </a:xfrm>
              <a:custGeom>
                <a:rect b="b" l="l" r="r" t="t"/>
                <a:pathLst>
                  <a:path extrusionOk="0" fill="none" h="59272" w="101827">
                    <a:moveTo>
                      <a:pt x="1" y="59272"/>
                    </a:moveTo>
                    <a:lnTo>
                      <a:pt x="25442" y="59272"/>
                    </a:lnTo>
                    <a:lnTo>
                      <a:pt x="25442" y="33435"/>
                    </a:lnTo>
                    <a:lnTo>
                      <a:pt x="66871" y="33435"/>
                    </a:lnTo>
                    <a:lnTo>
                      <a:pt x="66871" y="0"/>
                    </a:lnTo>
                    <a:lnTo>
                      <a:pt x="10182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4" name="Google Shape;1644;p57"/>
              <p:cNvSpPr/>
              <p:nvPr/>
            </p:nvSpPr>
            <p:spPr>
              <a:xfrm>
                <a:off x="7900181" y="2653425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0" y="2706"/>
                    </a:moveTo>
                    <a:cubicBezTo>
                      <a:pt x="0" y="913"/>
                      <a:pt x="2189" y="1"/>
                      <a:pt x="3465" y="1277"/>
                    </a:cubicBezTo>
                    <a:cubicBezTo>
                      <a:pt x="4742" y="2554"/>
                      <a:pt x="3830" y="4742"/>
                      <a:pt x="2037" y="4742"/>
                    </a:cubicBezTo>
                    <a:cubicBezTo>
                      <a:pt x="912" y="4742"/>
                      <a:pt x="0" y="3830"/>
                      <a:pt x="0" y="27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57"/>
              <p:cNvSpPr/>
              <p:nvPr/>
            </p:nvSpPr>
            <p:spPr>
              <a:xfrm>
                <a:off x="7988331" y="2750700"/>
                <a:ext cx="2342775" cy="913400"/>
              </a:xfrm>
              <a:custGeom>
                <a:rect b="b" l="l" r="r" t="t"/>
                <a:pathLst>
                  <a:path extrusionOk="0" fill="none" h="36536" w="93711">
                    <a:moveTo>
                      <a:pt x="0" y="0"/>
                    </a:moveTo>
                    <a:lnTo>
                      <a:pt x="36262" y="36536"/>
                    </a:lnTo>
                    <a:lnTo>
                      <a:pt x="93710" y="36536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57"/>
              <p:cNvSpPr/>
              <p:nvPr/>
            </p:nvSpPr>
            <p:spPr>
              <a:xfrm>
                <a:off x="7795306" y="2828200"/>
                <a:ext cx="2545675" cy="1481800"/>
              </a:xfrm>
              <a:custGeom>
                <a:rect b="b" l="l" r="r" t="t"/>
                <a:pathLst>
                  <a:path extrusionOk="0" fill="none" h="59272" w="101827">
                    <a:moveTo>
                      <a:pt x="1" y="1"/>
                    </a:moveTo>
                    <a:lnTo>
                      <a:pt x="25442" y="1"/>
                    </a:lnTo>
                    <a:lnTo>
                      <a:pt x="25442" y="25837"/>
                    </a:lnTo>
                    <a:lnTo>
                      <a:pt x="66871" y="25837"/>
                    </a:lnTo>
                    <a:lnTo>
                      <a:pt x="66871" y="59272"/>
                    </a:lnTo>
                    <a:lnTo>
                      <a:pt x="101826" y="59272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47" name="Google Shape;1647;p57"/>
              <p:cNvGrpSpPr/>
              <p:nvPr/>
            </p:nvGrpSpPr>
            <p:grpSpPr>
              <a:xfrm>
                <a:off x="8530783" y="2299824"/>
                <a:ext cx="640686" cy="543853"/>
                <a:chOff x="10364519" y="2624211"/>
                <a:chExt cx="640686" cy="543853"/>
              </a:xfrm>
            </p:grpSpPr>
            <p:sp>
              <p:nvSpPr>
                <p:cNvPr id="1648" name="Google Shape;1648;p57"/>
                <p:cNvSpPr/>
                <p:nvPr/>
              </p:nvSpPr>
              <p:spPr>
                <a:xfrm>
                  <a:off x="10364519" y="2624211"/>
                  <a:ext cx="640686" cy="136629"/>
                </a:xfrm>
                <a:custGeom>
                  <a:rect b="b" l="l" r="r" t="t"/>
                  <a:pathLst>
                    <a:path extrusionOk="0" h="3131" w="14682">
                      <a:moveTo>
                        <a:pt x="426" y="0"/>
                      </a:moveTo>
                      <a:lnTo>
                        <a:pt x="0" y="395"/>
                      </a:lnTo>
                      <a:lnTo>
                        <a:pt x="2736" y="3131"/>
                      </a:lnTo>
                      <a:lnTo>
                        <a:pt x="14681" y="3131"/>
                      </a:lnTo>
                      <a:lnTo>
                        <a:pt x="14681" y="2553"/>
                      </a:lnTo>
                      <a:lnTo>
                        <a:pt x="2979" y="2553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9" name="Google Shape;1649;p57"/>
                <p:cNvSpPr/>
                <p:nvPr/>
              </p:nvSpPr>
              <p:spPr>
                <a:xfrm>
                  <a:off x="10375123" y="3040687"/>
                  <a:ext cx="630082" cy="127378"/>
                </a:xfrm>
                <a:custGeom>
                  <a:rect b="b" l="l" r="r" t="t"/>
                  <a:pathLst>
                    <a:path extrusionOk="0" h="2919" w="14439">
                      <a:moveTo>
                        <a:pt x="2493" y="0"/>
                      </a:moveTo>
                      <a:lnTo>
                        <a:pt x="0" y="2493"/>
                      </a:lnTo>
                      <a:lnTo>
                        <a:pt x="395" y="2918"/>
                      </a:lnTo>
                      <a:lnTo>
                        <a:pt x="2736" y="578"/>
                      </a:lnTo>
                      <a:lnTo>
                        <a:pt x="14438" y="578"/>
                      </a:lnTo>
                      <a:lnTo>
                        <a:pt x="1443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650" name="Google Shape;1650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65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2" name="Google Shape;1652;p58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1653" name="Google Shape;1653;p58"/>
            <p:cNvGrpSpPr/>
            <p:nvPr/>
          </p:nvGrpSpPr>
          <p:grpSpPr>
            <a:xfrm flipH="1" rot="10800000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1654" name="Google Shape;1654;p5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5" name="Google Shape;1655;p5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6" name="Google Shape;1656;p58"/>
            <p:cNvGrpSpPr/>
            <p:nvPr/>
          </p:nvGrpSpPr>
          <p:grpSpPr>
            <a:xfrm flipH="1" rot="10800000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1657" name="Google Shape;1657;p5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5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59" name="Google Shape;1659;p58"/>
          <p:cNvGrpSpPr/>
          <p:nvPr/>
        </p:nvGrpSpPr>
        <p:grpSpPr>
          <a:xfrm>
            <a:off x="-1256133" y="867643"/>
            <a:ext cx="2014791" cy="473128"/>
            <a:chOff x="-35118" y="4342063"/>
            <a:chExt cx="2014791" cy="473128"/>
          </a:xfrm>
        </p:grpSpPr>
        <p:sp>
          <p:nvSpPr>
            <p:cNvPr id="1660" name="Google Shape;1660;p5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58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2" name="Google Shape;1662;p58"/>
          <p:cNvGrpSpPr/>
          <p:nvPr/>
        </p:nvGrpSpPr>
        <p:grpSpPr>
          <a:xfrm>
            <a:off x="-1179939" y="1195668"/>
            <a:ext cx="2014791" cy="473128"/>
            <a:chOff x="-35118" y="4342063"/>
            <a:chExt cx="2014791" cy="473128"/>
          </a:xfrm>
        </p:grpSpPr>
        <p:sp>
          <p:nvSpPr>
            <p:cNvPr id="1663" name="Google Shape;1663;p5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58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5" name="Google Shape;1665;p58"/>
          <p:cNvGrpSpPr/>
          <p:nvPr/>
        </p:nvGrpSpPr>
        <p:grpSpPr>
          <a:xfrm flipH="1" rot="10800000">
            <a:off x="39853" y="-260807"/>
            <a:ext cx="2014791" cy="473128"/>
            <a:chOff x="-35118" y="4342063"/>
            <a:chExt cx="2014791" cy="473128"/>
          </a:xfrm>
        </p:grpSpPr>
        <p:sp>
          <p:nvSpPr>
            <p:cNvPr id="1666" name="Google Shape;1666;p5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58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8" name="Google Shape;1668;p58"/>
          <p:cNvGrpSpPr/>
          <p:nvPr/>
        </p:nvGrpSpPr>
        <p:grpSpPr>
          <a:xfrm rot="10800000">
            <a:off x="7755996" y="4031858"/>
            <a:ext cx="1129225" cy="1439250"/>
            <a:chOff x="5173625" y="-443725"/>
            <a:chExt cx="1129225" cy="1439250"/>
          </a:xfrm>
        </p:grpSpPr>
        <p:sp>
          <p:nvSpPr>
            <p:cNvPr id="1669" name="Google Shape;1669;p58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58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1" name="Google Shape;1671;p58"/>
          <p:cNvGrpSpPr/>
          <p:nvPr/>
        </p:nvGrpSpPr>
        <p:grpSpPr>
          <a:xfrm flipH="1" rot="10800000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1672" name="Google Shape;1672;p58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58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4" name="Google Shape;1674;p58"/>
          <p:cNvGrpSpPr/>
          <p:nvPr/>
        </p:nvGrpSpPr>
        <p:grpSpPr>
          <a:xfrm rot="10800000">
            <a:off x="7953846" y="4266083"/>
            <a:ext cx="1129225" cy="1439250"/>
            <a:chOff x="5173625" y="-443725"/>
            <a:chExt cx="1129225" cy="1439250"/>
          </a:xfrm>
        </p:grpSpPr>
        <p:sp>
          <p:nvSpPr>
            <p:cNvPr id="1675" name="Google Shape;1675;p58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58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7" name="Google Shape;1677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678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9" name="Google Shape;1679;p59"/>
          <p:cNvGrpSpPr/>
          <p:nvPr/>
        </p:nvGrpSpPr>
        <p:grpSpPr>
          <a:xfrm rot="10800000">
            <a:off x="-483504" y="3973396"/>
            <a:ext cx="920275" cy="1078300"/>
            <a:chOff x="4679675" y="-1053325"/>
            <a:chExt cx="920275" cy="1078300"/>
          </a:xfrm>
        </p:grpSpPr>
        <p:sp>
          <p:nvSpPr>
            <p:cNvPr id="1680" name="Google Shape;1680;p59"/>
            <p:cNvSpPr/>
            <p:nvPr/>
          </p:nvSpPr>
          <p:spPr>
            <a:xfrm>
              <a:off x="4783025" y="-10533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59"/>
            <p:cNvSpPr/>
            <p:nvPr/>
          </p:nvSpPr>
          <p:spPr>
            <a:xfrm>
              <a:off x="4679675" y="-936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2" name="Google Shape;1682;p59"/>
          <p:cNvGrpSpPr/>
          <p:nvPr/>
        </p:nvGrpSpPr>
        <p:grpSpPr>
          <a:xfrm rot="10800000">
            <a:off x="-364004" y="3564321"/>
            <a:ext cx="1129225" cy="1439250"/>
            <a:chOff x="5173625" y="-443725"/>
            <a:chExt cx="1129225" cy="1439250"/>
          </a:xfrm>
        </p:grpSpPr>
        <p:sp>
          <p:nvSpPr>
            <p:cNvPr id="1683" name="Google Shape;1683;p59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59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5" name="Google Shape;1685;p59"/>
          <p:cNvGrpSpPr/>
          <p:nvPr/>
        </p:nvGrpSpPr>
        <p:grpSpPr>
          <a:xfrm flipH="1" rot="10800000">
            <a:off x="-351289" y="128490"/>
            <a:ext cx="2014791" cy="473128"/>
            <a:chOff x="-35118" y="4342063"/>
            <a:chExt cx="2014791" cy="473128"/>
          </a:xfrm>
        </p:grpSpPr>
        <p:sp>
          <p:nvSpPr>
            <p:cNvPr id="1686" name="Google Shape;1686;p5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5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8" name="Google Shape;1688;p59"/>
          <p:cNvGrpSpPr/>
          <p:nvPr/>
        </p:nvGrpSpPr>
        <p:grpSpPr>
          <a:xfrm flipH="1" rot="10800000">
            <a:off x="-407289" y="4585092"/>
            <a:ext cx="2014791" cy="473128"/>
            <a:chOff x="-35118" y="4342063"/>
            <a:chExt cx="2014791" cy="473128"/>
          </a:xfrm>
        </p:grpSpPr>
        <p:sp>
          <p:nvSpPr>
            <p:cNvPr id="1689" name="Google Shape;1689;p5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5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1" name="Google Shape;1691;p59"/>
          <p:cNvGrpSpPr/>
          <p:nvPr/>
        </p:nvGrpSpPr>
        <p:grpSpPr>
          <a:xfrm>
            <a:off x="-407297" y="4545227"/>
            <a:ext cx="2014791" cy="473128"/>
            <a:chOff x="-35118" y="4342063"/>
            <a:chExt cx="2014791" cy="473128"/>
          </a:xfrm>
        </p:grpSpPr>
        <p:sp>
          <p:nvSpPr>
            <p:cNvPr id="1692" name="Google Shape;1692;p5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5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4" name="Google Shape;1694;p59"/>
          <p:cNvGrpSpPr/>
          <p:nvPr/>
        </p:nvGrpSpPr>
        <p:grpSpPr>
          <a:xfrm flipH="1">
            <a:off x="7755996" y="-324096"/>
            <a:ext cx="1129225" cy="1439250"/>
            <a:chOff x="5173625" y="-443725"/>
            <a:chExt cx="1129225" cy="1439250"/>
          </a:xfrm>
        </p:grpSpPr>
        <p:sp>
          <p:nvSpPr>
            <p:cNvPr id="1695" name="Google Shape;1695;p59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59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7" name="Google Shape;1697;p59"/>
          <p:cNvGrpSpPr/>
          <p:nvPr/>
        </p:nvGrpSpPr>
        <p:grpSpPr>
          <a:xfrm>
            <a:off x="7506654" y="-466167"/>
            <a:ext cx="920275" cy="1078300"/>
            <a:chOff x="4679675" y="-443725"/>
            <a:chExt cx="920275" cy="1078300"/>
          </a:xfrm>
        </p:grpSpPr>
        <p:sp>
          <p:nvSpPr>
            <p:cNvPr id="1698" name="Google Shape;1698;p59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59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0" name="Google Shape;1700;p59"/>
          <p:cNvGrpSpPr/>
          <p:nvPr/>
        </p:nvGrpSpPr>
        <p:grpSpPr>
          <a:xfrm flipH="1">
            <a:off x="7953846" y="-558321"/>
            <a:ext cx="1129225" cy="1439250"/>
            <a:chOff x="5173625" y="-443725"/>
            <a:chExt cx="1129225" cy="1439250"/>
          </a:xfrm>
        </p:grpSpPr>
        <p:sp>
          <p:nvSpPr>
            <p:cNvPr id="1701" name="Google Shape;1701;p59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59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3" name="Google Shape;1703;p59"/>
          <p:cNvGrpSpPr/>
          <p:nvPr/>
        </p:nvGrpSpPr>
        <p:grpSpPr>
          <a:xfrm flipH="1" rot="10800000">
            <a:off x="-198889" y="-100110"/>
            <a:ext cx="2014791" cy="473128"/>
            <a:chOff x="-35118" y="4342063"/>
            <a:chExt cx="2014791" cy="473128"/>
          </a:xfrm>
        </p:grpSpPr>
        <p:sp>
          <p:nvSpPr>
            <p:cNvPr id="1704" name="Google Shape;1704;p5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5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6" name="Google Shape;1706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1_1">
    <p:spTree>
      <p:nvGrpSpPr>
        <p:cNvPr id="1707" name="Shape 1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8" name="Google Shape;1708;p60"/>
          <p:cNvGrpSpPr/>
          <p:nvPr/>
        </p:nvGrpSpPr>
        <p:grpSpPr>
          <a:xfrm flipH="1">
            <a:off x="-365562" y="4556641"/>
            <a:ext cx="2808779" cy="1148975"/>
            <a:chOff x="6525475" y="148600"/>
            <a:chExt cx="2808779" cy="1148975"/>
          </a:xfrm>
        </p:grpSpPr>
        <p:sp>
          <p:nvSpPr>
            <p:cNvPr id="1709" name="Google Shape;1709;p60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60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1" name="Google Shape;1711;p60"/>
          <p:cNvGrpSpPr/>
          <p:nvPr/>
        </p:nvGrpSpPr>
        <p:grpSpPr>
          <a:xfrm rot="10800000">
            <a:off x="7497756" y="4534879"/>
            <a:ext cx="1368260" cy="1078296"/>
            <a:chOff x="4231725" y="-443721"/>
            <a:chExt cx="1368260" cy="1078296"/>
          </a:xfrm>
        </p:grpSpPr>
        <p:sp>
          <p:nvSpPr>
            <p:cNvPr id="1712" name="Google Shape;1712;p60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60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4" name="Google Shape;1714;p60"/>
          <p:cNvGrpSpPr/>
          <p:nvPr/>
        </p:nvGrpSpPr>
        <p:grpSpPr>
          <a:xfrm rot="10800000">
            <a:off x="6794891" y="4173929"/>
            <a:ext cx="1129225" cy="1439250"/>
            <a:chOff x="5173625" y="-443725"/>
            <a:chExt cx="1129225" cy="1439250"/>
          </a:xfrm>
        </p:grpSpPr>
        <p:sp>
          <p:nvSpPr>
            <p:cNvPr id="1715" name="Google Shape;1715;p60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60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7" name="Google Shape;1717;p60"/>
          <p:cNvGrpSpPr/>
          <p:nvPr/>
        </p:nvGrpSpPr>
        <p:grpSpPr>
          <a:xfrm flipH="1" rot="10800000">
            <a:off x="3706041" y="4534879"/>
            <a:ext cx="920275" cy="1078300"/>
            <a:chOff x="4679675" y="-443725"/>
            <a:chExt cx="920275" cy="1078300"/>
          </a:xfrm>
        </p:grpSpPr>
        <p:sp>
          <p:nvSpPr>
            <p:cNvPr id="1718" name="Google Shape;1718;p60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60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0" name="Google Shape;1720;p60"/>
          <p:cNvGrpSpPr/>
          <p:nvPr/>
        </p:nvGrpSpPr>
        <p:grpSpPr>
          <a:xfrm flipH="1" rot="10800000">
            <a:off x="4199991" y="4173929"/>
            <a:ext cx="1129225" cy="1439250"/>
            <a:chOff x="5173625" y="-443725"/>
            <a:chExt cx="1129225" cy="1439250"/>
          </a:xfrm>
        </p:grpSpPr>
        <p:sp>
          <p:nvSpPr>
            <p:cNvPr id="1721" name="Google Shape;1721;p60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60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3" name="Google Shape;1723;p60"/>
          <p:cNvGrpSpPr/>
          <p:nvPr/>
        </p:nvGrpSpPr>
        <p:grpSpPr>
          <a:xfrm rot="10800000">
            <a:off x="1329129" y="3924763"/>
            <a:ext cx="474200" cy="1505350"/>
            <a:chOff x="3995775" y="-443725"/>
            <a:chExt cx="474200" cy="1505350"/>
          </a:xfrm>
        </p:grpSpPr>
        <p:sp>
          <p:nvSpPr>
            <p:cNvPr id="1724" name="Google Shape;1724;p60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60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6" name="Google Shape;1726;p60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1727" name="Google Shape;1727;p60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60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9" name="Google Shape;1729;p60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1730" name="Google Shape;1730;p60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60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2" name="Google Shape;1732;p60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1733" name="Google Shape;1733;p60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60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5" name="Google Shape;1735;p60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1736" name="Google Shape;1736;p60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60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8" name="Google Shape;1738;p60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1739" name="Google Shape;1739;p60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60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1" name="Google Shape;1741;p60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1742" name="Google Shape;1742;p60"/>
            <p:cNvSpPr/>
            <p:nvPr/>
          </p:nvSpPr>
          <p:spPr>
            <a:xfrm>
              <a:off x="-241900" y="201925"/>
              <a:ext cx="1272850" cy="525705"/>
            </a:xfrm>
            <a:custGeom>
              <a:rect b="b" l="l" r="r" t="t"/>
              <a:pathLst>
                <a:path extrusionOk="0" fill="none" h="44075" w="50914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60"/>
            <p:cNvSpPr/>
            <p:nvPr/>
          </p:nvSpPr>
          <p:spPr>
            <a:xfrm>
              <a:off x="1015725" y="154825"/>
              <a:ext cx="117800" cy="118550"/>
            </a:xfrm>
            <a:custGeom>
              <a:rect b="b" l="l" r="r" t="t"/>
              <a:pathLst>
                <a:path extrusionOk="0" fill="none" h="4742" w="4712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4" name="Google Shape;1744;p60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1745" name="Google Shape;1745;p60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60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7" name="Google Shape;1747;p60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1748" name="Google Shape;1748;p60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60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0" name="Google Shape;1750;p60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1751" name="Google Shape;1751;p60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60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3" name="Google Shape;1753;p60"/>
          <p:cNvGrpSpPr/>
          <p:nvPr/>
        </p:nvGrpSpPr>
        <p:grpSpPr>
          <a:xfrm flipH="1" rot="5400000">
            <a:off x="-766398" y="4711608"/>
            <a:ext cx="2014791" cy="719731"/>
            <a:chOff x="-85249" y="4203623"/>
            <a:chExt cx="2014791" cy="719731"/>
          </a:xfrm>
        </p:grpSpPr>
        <p:grpSp>
          <p:nvGrpSpPr>
            <p:cNvPr id="1754" name="Google Shape;1754;p6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1755" name="Google Shape;1755;p6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6" name="Google Shape;1756;p6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57" name="Google Shape;1757;p6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1758" name="Google Shape;1758;p6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9" name="Google Shape;1759;p6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60" name="Google Shape;1760;p60"/>
          <p:cNvGrpSpPr/>
          <p:nvPr/>
        </p:nvGrpSpPr>
        <p:grpSpPr>
          <a:xfrm flipH="1">
            <a:off x="8418670" y="734101"/>
            <a:ext cx="2014791" cy="469195"/>
            <a:chOff x="-35118" y="4163517"/>
            <a:chExt cx="2014791" cy="469195"/>
          </a:xfrm>
        </p:grpSpPr>
        <p:sp>
          <p:nvSpPr>
            <p:cNvPr id="1761" name="Google Shape;1761;p6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60"/>
            <p:cNvSpPr/>
            <p:nvPr/>
          </p:nvSpPr>
          <p:spPr>
            <a:xfrm>
              <a:off x="1861099" y="4163517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3" name="Google Shape;1763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7"/>
          <p:cNvGrpSpPr/>
          <p:nvPr/>
        </p:nvGrpSpPr>
        <p:grpSpPr>
          <a:xfrm>
            <a:off x="-240841" y="4543828"/>
            <a:ext cx="2014791" cy="473128"/>
            <a:chOff x="-35118" y="4342063"/>
            <a:chExt cx="2014791" cy="473128"/>
          </a:xfrm>
        </p:grpSpPr>
        <p:sp>
          <p:nvSpPr>
            <p:cNvPr id="183" name="Google Shape;183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" name="Google Shape;185;p7"/>
          <p:cNvGrpSpPr/>
          <p:nvPr/>
        </p:nvGrpSpPr>
        <p:grpSpPr>
          <a:xfrm>
            <a:off x="-185941" y="4793793"/>
            <a:ext cx="2014791" cy="473128"/>
            <a:chOff x="-35118" y="4342063"/>
            <a:chExt cx="2014791" cy="473128"/>
          </a:xfrm>
        </p:grpSpPr>
        <p:sp>
          <p:nvSpPr>
            <p:cNvPr id="186" name="Google Shape;186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" name="Google Shape;188;p7"/>
          <p:cNvGrpSpPr/>
          <p:nvPr/>
        </p:nvGrpSpPr>
        <p:grpSpPr>
          <a:xfrm>
            <a:off x="-27101" y="9826"/>
            <a:ext cx="1697125" cy="576045"/>
            <a:chOff x="-27101" y="9826"/>
            <a:chExt cx="1697125" cy="576045"/>
          </a:xfrm>
        </p:grpSpPr>
        <p:grpSp>
          <p:nvGrpSpPr>
            <p:cNvPr id="189" name="Google Shape;189;p7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190" name="Google Shape;190;p7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rect b="b" l="l" r="r" t="t"/>
                <a:pathLst>
                  <a:path extrusionOk="0" h="31521" w="7478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7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" name="Google Shape;193;p7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94" name="Google Shape;194;p7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rect b="b" l="l" r="r" t="t"/>
                <a:pathLst>
                  <a:path extrusionOk="0" h="33163" w="7479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7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7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7" name="Google Shape;197;p7"/>
          <p:cNvGrpSpPr/>
          <p:nvPr/>
        </p:nvGrpSpPr>
        <p:grpSpPr>
          <a:xfrm flipH="1">
            <a:off x="7374534" y="76783"/>
            <a:ext cx="2014791" cy="473128"/>
            <a:chOff x="-35118" y="4342063"/>
            <a:chExt cx="2014791" cy="473128"/>
          </a:xfrm>
        </p:grpSpPr>
        <p:sp>
          <p:nvSpPr>
            <p:cNvPr id="198" name="Google Shape;198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" name="Google Shape;200;p7"/>
          <p:cNvGrpSpPr/>
          <p:nvPr/>
        </p:nvGrpSpPr>
        <p:grpSpPr>
          <a:xfrm flipH="1">
            <a:off x="7472034" y="479147"/>
            <a:ext cx="2014791" cy="473128"/>
            <a:chOff x="-35118" y="4342063"/>
            <a:chExt cx="2014791" cy="473128"/>
          </a:xfrm>
        </p:grpSpPr>
        <p:sp>
          <p:nvSpPr>
            <p:cNvPr id="201" name="Google Shape;201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" name="Google Shape;203;p7"/>
          <p:cNvGrpSpPr/>
          <p:nvPr/>
        </p:nvGrpSpPr>
        <p:grpSpPr>
          <a:xfrm flipH="1" rot="10800000">
            <a:off x="6230050" y="4537371"/>
            <a:ext cx="920275" cy="1078300"/>
            <a:chOff x="4679675" y="-443725"/>
            <a:chExt cx="920275" cy="1078300"/>
          </a:xfrm>
        </p:grpSpPr>
        <p:sp>
          <p:nvSpPr>
            <p:cNvPr id="204" name="Google Shape;204;p7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" name="Google Shape;206;p7"/>
          <p:cNvGrpSpPr/>
          <p:nvPr/>
        </p:nvGrpSpPr>
        <p:grpSpPr>
          <a:xfrm flipH="1" rot="10800000">
            <a:off x="6724000" y="4140263"/>
            <a:ext cx="1129225" cy="1439250"/>
            <a:chOff x="5173625" y="-443725"/>
            <a:chExt cx="1129225" cy="1439250"/>
          </a:xfrm>
        </p:grpSpPr>
        <p:sp>
          <p:nvSpPr>
            <p:cNvPr id="207" name="Google Shape;207;p7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7"/>
          <p:cNvSpPr txBox="1"/>
          <p:nvPr>
            <p:ph type="title"/>
          </p:nvPr>
        </p:nvSpPr>
        <p:spPr>
          <a:xfrm>
            <a:off x="706725" y="980400"/>
            <a:ext cx="4254600" cy="86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10" name="Google Shape;210;p7"/>
          <p:cNvSpPr txBox="1"/>
          <p:nvPr>
            <p:ph idx="1" type="body"/>
          </p:nvPr>
        </p:nvSpPr>
        <p:spPr>
          <a:xfrm>
            <a:off x="713325" y="1770600"/>
            <a:ext cx="4254600" cy="24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  <p:sp>
        <p:nvSpPr>
          <p:cNvPr id="211" name="Google Shape;211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8"/>
          <p:cNvGrpSpPr/>
          <p:nvPr/>
        </p:nvGrpSpPr>
        <p:grpSpPr>
          <a:xfrm>
            <a:off x="260351" y="2145759"/>
            <a:ext cx="289868" cy="852000"/>
            <a:chOff x="456616" y="2161476"/>
            <a:chExt cx="289868" cy="852000"/>
          </a:xfrm>
        </p:grpSpPr>
        <p:sp>
          <p:nvSpPr>
            <p:cNvPr id="214" name="Google Shape;214;p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" name="Google Shape;219;p8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220" name="Google Shape;220;p8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" name="Google Shape;222;p8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223" name="Google Shape;223;p8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224" name="Google Shape;224;p8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8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6" name="Google Shape;226;p8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227" name="Google Shape;227;p8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8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9" name="Google Shape;229;p8"/>
          <p:cNvGrpSpPr/>
          <p:nvPr/>
        </p:nvGrpSpPr>
        <p:grpSpPr>
          <a:xfrm rot="-5400000">
            <a:off x="7870685" y="4684474"/>
            <a:ext cx="2014791" cy="469199"/>
            <a:chOff x="-35118" y="4345992"/>
            <a:chExt cx="2014791" cy="469199"/>
          </a:xfrm>
        </p:grpSpPr>
        <p:sp>
          <p:nvSpPr>
            <p:cNvPr id="230" name="Google Shape;230;p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1861099" y="4345992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2" name="Google Shape;232;p8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233" name="Google Shape;233;p8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234" name="Google Shape;234;p8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8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6" name="Google Shape;236;p8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237" name="Google Shape;237;p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9" name="Google Shape;239;p8"/>
          <p:cNvGrpSpPr/>
          <p:nvPr/>
        </p:nvGrpSpPr>
        <p:grpSpPr>
          <a:xfrm>
            <a:off x="6362038" y="4861441"/>
            <a:ext cx="2808779" cy="1148975"/>
            <a:chOff x="6525475" y="148600"/>
            <a:chExt cx="2808779" cy="1148975"/>
          </a:xfrm>
        </p:grpSpPr>
        <p:sp>
          <p:nvSpPr>
            <p:cNvPr id="240" name="Google Shape;240;p8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2" name="Google Shape;242;p8"/>
          <p:cNvSpPr txBox="1"/>
          <p:nvPr>
            <p:ph type="title"/>
          </p:nvPr>
        </p:nvSpPr>
        <p:spPr>
          <a:xfrm>
            <a:off x="766675" y="1421850"/>
            <a:ext cx="4616100" cy="22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43" name="Google Shape;243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9"/>
          <p:cNvGrpSpPr/>
          <p:nvPr/>
        </p:nvGrpSpPr>
        <p:grpSpPr>
          <a:xfrm flipH="1" rot="-5400000">
            <a:off x="8142388" y="3383598"/>
            <a:ext cx="1138350" cy="1418750"/>
            <a:chOff x="-784112" y="3818928"/>
            <a:chExt cx="1138350" cy="1418750"/>
          </a:xfrm>
        </p:grpSpPr>
        <p:sp>
          <p:nvSpPr>
            <p:cNvPr id="246" name="Google Shape;246;p9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" name="Google Shape;248;p9"/>
          <p:cNvGrpSpPr/>
          <p:nvPr/>
        </p:nvGrpSpPr>
        <p:grpSpPr>
          <a:xfrm flipH="1" rot="-5400000">
            <a:off x="8374988" y="3596148"/>
            <a:ext cx="1138350" cy="1418750"/>
            <a:chOff x="-784112" y="3818928"/>
            <a:chExt cx="1138350" cy="1418750"/>
          </a:xfrm>
        </p:grpSpPr>
        <p:sp>
          <p:nvSpPr>
            <p:cNvPr id="249" name="Google Shape;249;p9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" name="Google Shape;251;p9"/>
          <p:cNvGrpSpPr/>
          <p:nvPr/>
        </p:nvGrpSpPr>
        <p:grpSpPr>
          <a:xfrm>
            <a:off x="-272766" y="74745"/>
            <a:ext cx="2014791" cy="473128"/>
            <a:chOff x="-35118" y="4342063"/>
            <a:chExt cx="2014791" cy="473128"/>
          </a:xfrm>
        </p:grpSpPr>
        <p:sp>
          <p:nvSpPr>
            <p:cNvPr id="252" name="Google Shape;252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" name="Google Shape;254;p9"/>
          <p:cNvGrpSpPr/>
          <p:nvPr/>
        </p:nvGrpSpPr>
        <p:grpSpPr>
          <a:xfrm>
            <a:off x="7413751" y="76596"/>
            <a:ext cx="2033837" cy="1117221"/>
            <a:chOff x="7413751" y="76596"/>
            <a:chExt cx="2033837" cy="1117221"/>
          </a:xfrm>
        </p:grpSpPr>
        <p:grpSp>
          <p:nvGrpSpPr>
            <p:cNvPr id="255" name="Google Shape;255;p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56" name="Google Shape;256;p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59" name="Google Shape;259;p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1" name="Google Shape;261;p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262" name="Google Shape;262;p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4" name="Google Shape;264;p9"/>
          <p:cNvGrpSpPr/>
          <p:nvPr/>
        </p:nvGrpSpPr>
        <p:grpSpPr>
          <a:xfrm>
            <a:off x="-370266" y="473288"/>
            <a:ext cx="2014791" cy="473128"/>
            <a:chOff x="-35118" y="4342063"/>
            <a:chExt cx="2014791" cy="473128"/>
          </a:xfrm>
        </p:grpSpPr>
        <p:sp>
          <p:nvSpPr>
            <p:cNvPr id="265" name="Google Shape;265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" name="Google Shape;267;p9"/>
          <p:cNvSpPr txBox="1"/>
          <p:nvPr>
            <p:ph type="title"/>
          </p:nvPr>
        </p:nvSpPr>
        <p:spPr>
          <a:xfrm>
            <a:off x="4691075" y="1303150"/>
            <a:ext cx="3663300" cy="7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8" name="Google Shape;268;p9"/>
          <p:cNvSpPr txBox="1"/>
          <p:nvPr>
            <p:ph idx="1" type="subTitle"/>
          </p:nvPr>
        </p:nvSpPr>
        <p:spPr>
          <a:xfrm>
            <a:off x="4691175" y="2143100"/>
            <a:ext cx="3663300" cy="16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"/>
          <p:cNvSpPr txBox="1"/>
          <p:nvPr>
            <p:ph type="title"/>
          </p:nvPr>
        </p:nvSpPr>
        <p:spPr>
          <a:xfrm>
            <a:off x="-41150" y="4095000"/>
            <a:ext cx="9226200" cy="5088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72" name="Google Shape;272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50.xml"/><Relationship Id="rId24" Type="http://schemas.openxmlformats.org/officeDocument/2006/relationships/slideLayout" Target="../slideLayouts/slideLayout53.xml"/><Relationship Id="rId23" Type="http://schemas.openxmlformats.org/officeDocument/2006/relationships/slideLayout" Target="../slideLayouts/slideLayout52.xml"/><Relationship Id="rId1" Type="http://schemas.openxmlformats.org/officeDocument/2006/relationships/slideLayout" Target="../slideLayouts/slideLayout30.xml"/><Relationship Id="rId2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26" Type="http://schemas.openxmlformats.org/officeDocument/2006/relationships/slideLayout" Target="../slideLayouts/slideLayout55.xml"/><Relationship Id="rId25" Type="http://schemas.openxmlformats.org/officeDocument/2006/relationships/slideLayout" Target="../slideLayouts/slideLayout54.xml"/><Relationship Id="rId28" Type="http://schemas.openxmlformats.org/officeDocument/2006/relationships/slideLayout" Target="../slideLayouts/slideLayout57.xml"/><Relationship Id="rId27" Type="http://schemas.openxmlformats.org/officeDocument/2006/relationships/slideLayout" Target="../slideLayouts/slideLayout56.xml"/><Relationship Id="rId5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5.xml"/><Relationship Id="rId29" Type="http://schemas.openxmlformats.org/officeDocument/2006/relationships/slideLayout" Target="../slideLayouts/slideLayout58.xml"/><Relationship Id="rId7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7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325" y="5397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b="1" sz="2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325" y="1152475"/>
            <a:ext cx="7717500" cy="34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</p:bgPr>
    </p:bg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31"/>
          <p:cNvSpPr txBox="1"/>
          <p:nvPr>
            <p:ph type="title"/>
          </p:nvPr>
        </p:nvSpPr>
        <p:spPr>
          <a:xfrm>
            <a:off x="713325" y="5397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b="1" sz="2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87" name="Google Shape;887;p31"/>
          <p:cNvSpPr txBox="1"/>
          <p:nvPr>
            <p:ph idx="1" type="body"/>
          </p:nvPr>
        </p:nvSpPr>
        <p:spPr>
          <a:xfrm>
            <a:off x="713325" y="1152475"/>
            <a:ext cx="7717500" cy="34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88" name="Google Shape;888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  <p:sldLayoutId id="2147483697" r:id="rId21"/>
    <p:sldLayoutId id="2147483698" r:id="rId22"/>
    <p:sldLayoutId id="2147483699" r:id="rId23"/>
    <p:sldLayoutId id="2147483700" r:id="rId24"/>
    <p:sldLayoutId id="2147483701" r:id="rId25"/>
    <p:sldLayoutId id="2147483702" r:id="rId26"/>
    <p:sldLayoutId id="2147483703" r:id="rId27"/>
    <p:sldLayoutId id="2147483704" r:id="rId28"/>
    <p:sldLayoutId id="2147483705" r:id="rId2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20.jpg"/><Relationship Id="rId5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7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61"/>
          <p:cNvSpPr txBox="1"/>
          <p:nvPr>
            <p:ph type="ctrTitle"/>
          </p:nvPr>
        </p:nvSpPr>
        <p:spPr>
          <a:xfrm>
            <a:off x="929225" y="1472125"/>
            <a:ext cx="5915400" cy="18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DaaS - Firebase</a:t>
            </a:r>
            <a:endParaRPr/>
          </a:p>
        </p:txBody>
      </p:sp>
      <p:sp>
        <p:nvSpPr>
          <p:cNvPr id="1769" name="Google Shape;1769;p61"/>
          <p:cNvSpPr txBox="1"/>
          <p:nvPr>
            <p:ph idx="1" type="subTitle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Nevena Čolić 1360</a:t>
            </a:r>
            <a:endParaRPr/>
          </a:p>
        </p:txBody>
      </p:sp>
      <p:grpSp>
        <p:nvGrpSpPr>
          <p:cNvPr id="1770" name="Google Shape;1770;p61"/>
          <p:cNvGrpSpPr/>
          <p:nvPr/>
        </p:nvGrpSpPr>
        <p:grpSpPr>
          <a:xfrm>
            <a:off x="-85249" y="4056822"/>
            <a:ext cx="2074949" cy="962378"/>
            <a:chOff x="-85249" y="3960975"/>
            <a:chExt cx="2074949" cy="962378"/>
          </a:xfrm>
        </p:grpSpPr>
        <p:grpSp>
          <p:nvGrpSpPr>
            <p:cNvPr id="1771" name="Google Shape;1771;p61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1772" name="Google Shape;1772;p61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61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4" name="Google Shape;1774;p61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1775" name="Google Shape;1775;p61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61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7" name="Google Shape;1777;p61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1778" name="Google Shape;1778;p61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9" name="Google Shape;1779;p61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80" name="Google Shape;1780;p61"/>
          <p:cNvGrpSpPr/>
          <p:nvPr/>
        </p:nvGrpSpPr>
        <p:grpSpPr>
          <a:xfrm>
            <a:off x="746475" y="-467301"/>
            <a:ext cx="2249325" cy="1657325"/>
            <a:chOff x="746475" y="-443725"/>
            <a:chExt cx="2249325" cy="1657325"/>
          </a:xfrm>
        </p:grpSpPr>
        <p:sp>
          <p:nvSpPr>
            <p:cNvPr id="1781" name="Google Shape;1781;p61"/>
            <p:cNvSpPr/>
            <p:nvPr/>
          </p:nvSpPr>
          <p:spPr>
            <a:xfrm>
              <a:off x="746475" y="-443725"/>
              <a:ext cx="2158875" cy="1560825"/>
            </a:xfrm>
            <a:custGeom>
              <a:rect b="b" l="l" r="r" t="t"/>
              <a:pathLst>
                <a:path extrusionOk="0" fill="none" h="62433" w="86355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61"/>
            <p:cNvSpPr/>
            <p:nvPr/>
          </p:nvSpPr>
          <p:spPr>
            <a:xfrm>
              <a:off x="2877225" y="1095800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3" name="Google Shape;1783;p61"/>
          <p:cNvGrpSpPr/>
          <p:nvPr/>
        </p:nvGrpSpPr>
        <p:grpSpPr>
          <a:xfrm>
            <a:off x="4603700" y="-467301"/>
            <a:ext cx="2240950" cy="1657325"/>
            <a:chOff x="4603700" y="-443725"/>
            <a:chExt cx="2240950" cy="1657325"/>
          </a:xfrm>
        </p:grpSpPr>
        <p:sp>
          <p:nvSpPr>
            <p:cNvPr id="1784" name="Google Shape;1784;p61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61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6" name="Google Shape;1786;p61"/>
          <p:cNvGrpSpPr/>
          <p:nvPr/>
        </p:nvGrpSpPr>
        <p:grpSpPr>
          <a:xfrm rot="-2700000">
            <a:off x="6490736" y="438502"/>
            <a:ext cx="3288742" cy="3288676"/>
            <a:chOff x="7037775" y="2589850"/>
            <a:chExt cx="2493825" cy="2493775"/>
          </a:xfrm>
        </p:grpSpPr>
        <p:grpSp>
          <p:nvGrpSpPr>
            <p:cNvPr id="1787" name="Google Shape;1787;p61"/>
            <p:cNvGrpSpPr/>
            <p:nvPr/>
          </p:nvGrpSpPr>
          <p:grpSpPr>
            <a:xfrm>
              <a:off x="7037775" y="3117000"/>
              <a:ext cx="1966625" cy="1966625"/>
              <a:chOff x="7037775" y="3117000"/>
              <a:chExt cx="1966625" cy="1966625"/>
            </a:xfrm>
          </p:grpSpPr>
          <p:sp>
            <p:nvSpPr>
              <p:cNvPr id="1788" name="Google Shape;1788;p61"/>
              <p:cNvSpPr/>
              <p:nvPr/>
            </p:nvSpPr>
            <p:spPr>
              <a:xfrm>
                <a:off x="7268000" y="3348775"/>
                <a:ext cx="1504625" cy="752300"/>
              </a:xfrm>
              <a:custGeom>
                <a:rect b="b" l="l" r="r" t="t"/>
                <a:pathLst>
                  <a:path extrusionOk="0" fill="none" h="30092" w="60185">
                    <a:moveTo>
                      <a:pt x="1" y="9727"/>
                    </a:moveTo>
                    <a:lnTo>
                      <a:pt x="11673" y="21368"/>
                    </a:lnTo>
                    <a:lnTo>
                      <a:pt x="22159" y="21368"/>
                    </a:lnTo>
                    <a:lnTo>
                      <a:pt x="30093" y="13435"/>
                    </a:lnTo>
                    <a:lnTo>
                      <a:pt x="30093" y="30092"/>
                    </a:lnTo>
                    <a:lnTo>
                      <a:pt x="6018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9" name="Google Shape;1789;p61"/>
              <p:cNvSpPr/>
              <p:nvPr/>
            </p:nvSpPr>
            <p:spPr>
              <a:xfrm>
                <a:off x="7883525" y="3511375"/>
                <a:ext cx="299425" cy="284225"/>
              </a:xfrm>
              <a:custGeom>
                <a:rect b="b" l="l" r="r" t="t"/>
                <a:pathLst>
                  <a:path extrusionOk="0" fill="none" h="11369" w="11977">
                    <a:moveTo>
                      <a:pt x="5472" y="6809"/>
                    </a:moveTo>
                    <a:lnTo>
                      <a:pt x="8511" y="11369"/>
                    </a:lnTo>
                    <a:cubicBezTo>
                      <a:pt x="11976" y="9089"/>
                      <a:pt x="11733" y="3952"/>
                      <a:pt x="8086" y="1976"/>
                    </a:cubicBezTo>
                    <a:cubicBezTo>
                      <a:pt x="4408" y="1"/>
                      <a:pt x="0" y="2676"/>
                      <a:pt x="0" y="6809"/>
                    </a:cubicBezTo>
                    <a:cubicBezTo>
                      <a:pt x="0" y="7204"/>
                      <a:pt x="31" y="7600"/>
                      <a:pt x="122" y="7964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0" name="Google Shape;1790;p61"/>
              <p:cNvSpPr/>
              <p:nvPr/>
            </p:nvSpPr>
            <p:spPr>
              <a:xfrm>
                <a:off x="7529425" y="3857575"/>
                <a:ext cx="59750" cy="49600"/>
              </a:xfrm>
              <a:custGeom>
                <a:rect b="b" l="l" r="r" t="t"/>
                <a:pathLst>
                  <a:path extrusionOk="0" h="1984" w="2390">
                    <a:moveTo>
                      <a:pt x="1275" y="1"/>
                    </a:moveTo>
                    <a:cubicBezTo>
                      <a:pt x="1094" y="1"/>
                      <a:pt x="907" y="52"/>
                      <a:pt x="730" y="165"/>
                    </a:cubicBezTo>
                    <a:cubicBezTo>
                      <a:pt x="0" y="651"/>
                      <a:pt x="213" y="1776"/>
                      <a:pt x="1064" y="1958"/>
                    </a:cubicBezTo>
                    <a:cubicBezTo>
                      <a:pt x="1140" y="1975"/>
                      <a:pt x="1215" y="1983"/>
                      <a:pt x="1288" y="1983"/>
                    </a:cubicBezTo>
                    <a:cubicBezTo>
                      <a:pt x="1747" y="1983"/>
                      <a:pt x="2145" y="1670"/>
                      <a:pt x="2249" y="1199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1" name="Google Shape;1791;p61"/>
              <p:cNvSpPr/>
              <p:nvPr/>
            </p:nvSpPr>
            <p:spPr>
              <a:xfrm>
                <a:off x="7791575" y="3857575"/>
                <a:ext cx="60525" cy="49600"/>
              </a:xfrm>
              <a:custGeom>
                <a:rect b="b" l="l" r="r" t="t"/>
                <a:pathLst>
                  <a:path extrusionOk="0" h="1984" w="2421">
                    <a:moveTo>
                      <a:pt x="1293" y="1"/>
                    </a:moveTo>
                    <a:cubicBezTo>
                      <a:pt x="1114" y="1"/>
                      <a:pt x="931" y="52"/>
                      <a:pt x="760" y="165"/>
                    </a:cubicBezTo>
                    <a:cubicBezTo>
                      <a:pt x="1" y="651"/>
                      <a:pt x="244" y="1776"/>
                      <a:pt x="1095" y="1958"/>
                    </a:cubicBezTo>
                    <a:cubicBezTo>
                      <a:pt x="1171" y="1975"/>
                      <a:pt x="1246" y="1983"/>
                      <a:pt x="1319" y="1983"/>
                    </a:cubicBezTo>
                    <a:cubicBezTo>
                      <a:pt x="1777" y="1983"/>
                      <a:pt x="2176" y="1670"/>
                      <a:pt x="2280" y="1199"/>
                    </a:cubicBezTo>
                    <a:cubicBezTo>
                      <a:pt x="2420" y="546"/>
                      <a:pt x="1881" y="1"/>
                      <a:pt x="1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2" name="Google Shape;1792;p61"/>
              <p:cNvSpPr/>
              <p:nvPr/>
            </p:nvSpPr>
            <p:spPr>
              <a:xfrm>
                <a:off x="7989150" y="4074925"/>
                <a:ext cx="59750" cy="50075"/>
              </a:xfrm>
              <a:custGeom>
                <a:rect b="b" l="l" r="r" t="t"/>
                <a:pathLst>
                  <a:path extrusionOk="0" h="2003" w="2390">
                    <a:moveTo>
                      <a:pt x="1273" y="0"/>
                    </a:moveTo>
                    <a:cubicBezTo>
                      <a:pt x="1093" y="0"/>
                      <a:pt x="907" y="51"/>
                      <a:pt x="730" y="164"/>
                    </a:cubicBezTo>
                    <a:cubicBezTo>
                      <a:pt x="0" y="651"/>
                      <a:pt x="213" y="1806"/>
                      <a:pt x="1095" y="1988"/>
                    </a:cubicBezTo>
                    <a:cubicBezTo>
                      <a:pt x="1152" y="1998"/>
                      <a:pt x="1209" y="2003"/>
                      <a:pt x="1266" y="2003"/>
                    </a:cubicBezTo>
                    <a:cubicBezTo>
                      <a:pt x="1721" y="2003"/>
                      <a:pt x="2142" y="1688"/>
                      <a:pt x="2250" y="1228"/>
                    </a:cubicBezTo>
                    <a:cubicBezTo>
                      <a:pt x="2390" y="552"/>
                      <a:pt x="1867" y="0"/>
                      <a:pt x="1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3" name="Google Shape;1793;p61"/>
              <p:cNvSpPr/>
              <p:nvPr/>
            </p:nvSpPr>
            <p:spPr>
              <a:xfrm>
                <a:off x="7037775" y="3117000"/>
                <a:ext cx="1966625" cy="1966625"/>
              </a:xfrm>
              <a:custGeom>
                <a:rect b="b" l="l" r="r" t="t"/>
                <a:pathLst>
                  <a:path extrusionOk="0" fill="none" h="78665" w="78665">
                    <a:moveTo>
                      <a:pt x="64682" y="14013"/>
                    </a:moveTo>
                    <a:cubicBezTo>
                      <a:pt x="78664" y="27995"/>
                      <a:pt x="78664" y="50670"/>
                      <a:pt x="64682" y="64682"/>
                    </a:cubicBezTo>
                    <a:cubicBezTo>
                      <a:pt x="50670" y="78664"/>
                      <a:pt x="27994" y="78664"/>
                      <a:pt x="14012" y="64682"/>
                    </a:cubicBezTo>
                    <a:cubicBezTo>
                      <a:pt x="0" y="50670"/>
                      <a:pt x="0" y="27995"/>
                      <a:pt x="14012" y="14013"/>
                    </a:cubicBezTo>
                    <a:cubicBezTo>
                      <a:pt x="27994" y="0"/>
                      <a:pt x="50670" y="0"/>
                      <a:pt x="64682" y="14013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4" name="Google Shape;1794;p61"/>
              <p:cNvSpPr/>
              <p:nvPr/>
            </p:nvSpPr>
            <p:spPr>
              <a:xfrm>
                <a:off x="7333350" y="3412600"/>
                <a:ext cx="1375450" cy="1375425"/>
              </a:xfrm>
              <a:custGeom>
                <a:rect b="b" l="l" r="r" t="t"/>
                <a:pathLst>
                  <a:path extrusionOk="0" fill="none" h="55017" w="55018">
                    <a:moveTo>
                      <a:pt x="45230" y="9788"/>
                    </a:moveTo>
                    <a:cubicBezTo>
                      <a:pt x="55017" y="19575"/>
                      <a:pt x="55017" y="35442"/>
                      <a:pt x="45230" y="45229"/>
                    </a:cubicBezTo>
                    <a:cubicBezTo>
                      <a:pt x="35442" y="55016"/>
                      <a:pt x="19576" y="55016"/>
                      <a:pt x="9788" y="45229"/>
                    </a:cubicBezTo>
                    <a:cubicBezTo>
                      <a:pt x="1" y="35442"/>
                      <a:pt x="1" y="19575"/>
                      <a:pt x="9788" y="9788"/>
                    </a:cubicBezTo>
                    <a:cubicBezTo>
                      <a:pt x="19576" y="0"/>
                      <a:pt x="35442" y="0"/>
                      <a:pt x="45230" y="978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5" name="Google Shape;1795;p61"/>
              <p:cNvSpPr/>
              <p:nvPr/>
            </p:nvSpPr>
            <p:spPr>
              <a:xfrm>
                <a:off x="7240650" y="3319900"/>
                <a:ext cx="1560850" cy="1560825"/>
              </a:xfrm>
              <a:custGeom>
                <a:rect b="b" l="l" r="r" t="t"/>
                <a:pathLst>
                  <a:path extrusionOk="0" fill="none" h="62433" w="62434">
                    <a:moveTo>
                      <a:pt x="62433" y="31216"/>
                    </a:moveTo>
                    <a:cubicBezTo>
                      <a:pt x="62433" y="48451"/>
                      <a:pt x="48451" y="62433"/>
                      <a:pt x="31217" y="62433"/>
                    </a:cubicBezTo>
                    <a:cubicBezTo>
                      <a:pt x="13983" y="62433"/>
                      <a:pt x="1" y="48451"/>
                      <a:pt x="1" y="31216"/>
                    </a:cubicBezTo>
                    <a:cubicBezTo>
                      <a:pt x="1" y="13982"/>
                      <a:pt x="13983" y="0"/>
                      <a:pt x="31217" y="0"/>
                    </a:cubicBezTo>
                    <a:cubicBezTo>
                      <a:pt x="48451" y="0"/>
                      <a:pt x="62433" y="13982"/>
                      <a:pt x="62433" y="3121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6" name="Google Shape;1796;p61"/>
              <p:cNvSpPr/>
              <p:nvPr/>
            </p:nvSpPr>
            <p:spPr>
              <a:xfrm>
                <a:off x="7898725" y="4005675"/>
                <a:ext cx="227200" cy="189100"/>
              </a:xfrm>
              <a:custGeom>
                <a:rect b="b" l="l" r="r" t="t"/>
                <a:pathLst>
                  <a:path extrusionOk="0" h="7564" w="9088">
                    <a:moveTo>
                      <a:pt x="4888" y="0"/>
                    </a:moveTo>
                    <a:cubicBezTo>
                      <a:pt x="4189" y="0"/>
                      <a:pt x="3468" y="202"/>
                      <a:pt x="2797" y="655"/>
                    </a:cubicBezTo>
                    <a:cubicBezTo>
                      <a:pt x="0" y="2509"/>
                      <a:pt x="851" y="6825"/>
                      <a:pt x="4165" y="7494"/>
                    </a:cubicBezTo>
                    <a:cubicBezTo>
                      <a:pt x="4409" y="7541"/>
                      <a:pt x="4653" y="7564"/>
                      <a:pt x="4893" y="7564"/>
                    </a:cubicBezTo>
                    <a:cubicBezTo>
                      <a:pt x="6653" y="7564"/>
                      <a:pt x="8228" y="6334"/>
                      <a:pt x="8602" y="4515"/>
                    </a:cubicBezTo>
                    <a:cubicBezTo>
                      <a:pt x="9087" y="2021"/>
                      <a:pt x="7098" y="0"/>
                      <a:pt x="48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7" name="Google Shape;1797;p61"/>
              <p:cNvSpPr/>
              <p:nvPr/>
            </p:nvSpPr>
            <p:spPr>
              <a:xfrm>
                <a:off x="7869075" y="3947550"/>
                <a:ext cx="304000" cy="304750"/>
              </a:xfrm>
              <a:custGeom>
                <a:rect b="b" l="l" r="r" t="t"/>
                <a:pathLst>
                  <a:path extrusionOk="0" fill="none" h="12190" w="12160">
                    <a:moveTo>
                      <a:pt x="10518" y="3132"/>
                    </a:moveTo>
                    <a:cubicBezTo>
                      <a:pt x="12159" y="5594"/>
                      <a:pt x="11491" y="8907"/>
                      <a:pt x="9059" y="10548"/>
                    </a:cubicBezTo>
                    <a:cubicBezTo>
                      <a:pt x="6597" y="12189"/>
                      <a:pt x="3284" y="11521"/>
                      <a:pt x="1642" y="9059"/>
                    </a:cubicBezTo>
                    <a:cubicBezTo>
                      <a:pt x="1" y="6597"/>
                      <a:pt x="670" y="3284"/>
                      <a:pt x="3101" y="1642"/>
                    </a:cubicBezTo>
                    <a:cubicBezTo>
                      <a:pt x="5563" y="1"/>
                      <a:pt x="8876" y="669"/>
                      <a:pt x="10518" y="3132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8" name="Google Shape;1798;p61"/>
              <p:cNvSpPr/>
              <p:nvPr/>
            </p:nvSpPr>
            <p:spPr>
              <a:xfrm>
                <a:off x="7992200" y="4076575"/>
                <a:ext cx="53200" cy="49750"/>
              </a:xfrm>
              <a:custGeom>
                <a:rect b="b" l="l" r="r" t="t"/>
                <a:pathLst>
                  <a:path extrusionOk="0" h="1990" w="2128">
                    <a:moveTo>
                      <a:pt x="1031" y="0"/>
                    </a:moveTo>
                    <a:cubicBezTo>
                      <a:pt x="992" y="0"/>
                      <a:pt x="952" y="3"/>
                      <a:pt x="912" y="7"/>
                    </a:cubicBezTo>
                    <a:cubicBezTo>
                      <a:pt x="365" y="98"/>
                      <a:pt x="0" y="585"/>
                      <a:pt x="91" y="1132"/>
                    </a:cubicBezTo>
                    <a:cubicBezTo>
                      <a:pt x="148" y="1639"/>
                      <a:pt x="596" y="1989"/>
                      <a:pt x="1073" y="1989"/>
                    </a:cubicBezTo>
                    <a:cubicBezTo>
                      <a:pt x="1110" y="1989"/>
                      <a:pt x="1148" y="1987"/>
                      <a:pt x="1185" y="1983"/>
                    </a:cubicBezTo>
                    <a:cubicBezTo>
                      <a:pt x="1733" y="1892"/>
                      <a:pt x="2128" y="1405"/>
                      <a:pt x="2037" y="858"/>
                    </a:cubicBezTo>
                    <a:cubicBezTo>
                      <a:pt x="1980" y="351"/>
                      <a:pt x="1532" y="0"/>
                      <a:pt x="10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9" name="Google Shape;1799;p61"/>
              <p:cNvSpPr/>
              <p:nvPr/>
            </p:nvSpPr>
            <p:spPr>
              <a:xfrm>
                <a:off x="7991200" y="3641863"/>
                <a:ext cx="59750" cy="49600"/>
              </a:xfrm>
              <a:custGeom>
                <a:rect b="b" l="l" r="r" t="t"/>
                <a:pathLst>
                  <a:path extrusionOk="0" h="1984" w="2390">
                    <a:moveTo>
                      <a:pt x="1275" y="1"/>
                    </a:moveTo>
                    <a:cubicBezTo>
                      <a:pt x="1094" y="1"/>
                      <a:pt x="907" y="52"/>
                      <a:pt x="730" y="165"/>
                    </a:cubicBezTo>
                    <a:cubicBezTo>
                      <a:pt x="0" y="651"/>
                      <a:pt x="213" y="1776"/>
                      <a:pt x="1064" y="1958"/>
                    </a:cubicBezTo>
                    <a:cubicBezTo>
                      <a:pt x="1140" y="1975"/>
                      <a:pt x="1215" y="1983"/>
                      <a:pt x="1288" y="1983"/>
                    </a:cubicBezTo>
                    <a:cubicBezTo>
                      <a:pt x="1747" y="1983"/>
                      <a:pt x="2145" y="1670"/>
                      <a:pt x="2249" y="1199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800" name="Google Shape;1800;p61"/>
            <p:cNvCxnSpPr/>
            <p:nvPr/>
          </p:nvCxnSpPr>
          <p:spPr>
            <a:xfrm flipH="1" rot="10800000">
              <a:off x="8619300" y="2589850"/>
              <a:ext cx="912300" cy="912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5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p7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1917" name="Google Shape;191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0800" y="406225"/>
            <a:ext cx="4029774" cy="127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8" name="Google Shape;1918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7400" y="1956475"/>
            <a:ext cx="5370025" cy="48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9" name="Google Shape;1919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91575" y="2667000"/>
            <a:ext cx="4252125" cy="208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3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71"/>
          <p:cNvSpPr txBox="1"/>
          <p:nvPr>
            <p:ph type="title"/>
          </p:nvPr>
        </p:nvSpPr>
        <p:spPr>
          <a:xfrm>
            <a:off x="720000" y="2349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sharding</a:t>
            </a:r>
            <a:endParaRPr/>
          </a:p>
        </p:txBody>
      </p:sp>
      <p:sp>
        <p:nvSpPr>
          <p:cNvPr id="1925" name="Google Shape;1925;p71"/>
          <p:cNvSpPr txBox="1"/>
          <p:nvPr>
            <p:ph idx="1" type="body"/>
          </p:nvPr>
        </p:nvSpPr>
        <p:spPr>
          <a:xfrm>
            <a:off x="110400" y="654000"/>
            <a:ext cx="4212900" cy="157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Podela podataka na nekoliko instanci baze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Obezbeđuje fleksibilnost  i skaliranje preko ograničenja jedne baze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Balans opterećenja i optimizacija izvršenja</a:t>
            </a:r>
            <a:endParaRPr/>
          </a:p>
        </p:txBody>
      </p:sp>
      <p:sp>
        <p:nvSpPr>
          <p:cNvPr id="1926" name="Google Shape;1926;p7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927" name="Google Shape;1927;p71"/>
          <p:cNvSpPr txBox="1"/>
          <p:nvPr>
            <p:ph idx="1" type="body"/>
          </p:nvPr>
        </p:nvSpPr>
        <p:spPr>
          <a:xfrm>
            <a:off x="3747100" y="2231400"/>
            <a:ext cx="5101500" cy="24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Potrebno je skaliranje preko ograničena od 200,000 istovremenih konekcija, 1,000 operacija upisa po sekundi ili bilo kog drugog definisanog limita.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Postoji nekoliko diskretnih skupova podataka i potrebna je optimizacija perfomansi (npr. chat aplikacija koja ima različite, nezavisne grupe korisnika).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Potreban je balans opterećenja preko nekoliko baza radi poboljšanja aktivnog vremena i smanjenja rizika od preopterećenja jedne instance.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28" name="Google Shape;1928;p71"/>
          <p:cNvSpPr txBox="1"/>
          <p:nvPr>
            <p:ph type="title"/>
          </p:nvPr>
        </p:nvSpPr>
        <p:spPr>
          <a:xfrm>
            <a:off x="4930700" y="1911300"/>
            <a:ext cx="3203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Ograničenja jedne baze</a:t>
            </a:r>
            <a:endParaRPr sz="1800"/>
          </a:p>
        </p:txBody>
      </p:sp>
      <p:pic>
        <p:nvPicPr>
          <p:cNvPr id="1929" name="Google Shape;1929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234825"/>
            <a:ext cx="2370575" cy="222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3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p72"/>
          <p:cNvSpPr txBox="1"/>
          <p:nvPr>
            <p:ph idx="1" type="body"/>
          </p:nvPr>
        </p:nvSpPr>
        <p:spPr>
          <a:xfrm>
            <a:off x="4682400" y="1492200"/>
            <a:ext cx="4473000" cy="19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Svaki upit radi na jednoj instanci. RTDB ne podržava upite koji se izvršavaju na više instanci istovremeno.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Minimalno ili nepostojeće dupliranje podataka.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Svaka instanca aplikacije se povezuje na samo jednu instancu u jednom trenutku.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35" name="Google Shape;1935;p7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1936" name="Google Shape;1936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140824"/>
            <a:ext cx="4232400" cy="279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0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p73"/>
          <p:cNvSpPr txBox="1"/>
          <p:nvPr>
            <p:ph type="title"/>
          </p:nvPr>
        </p:nvSpPr>
        <p:spPr>
          <a:xfrm>
            <a:off x="720000" y="4635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RTDB ili Cloud Firestore?</a:t>
            </a:r>
            <a:endParaRPr/>
          </a:p>
        </p:txBody>
      </p:sp>
      <p:sp>
        <p:nvSpPr>
          <p:cNvPr id="1942" name="Google Shape;1942;p7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1943" name="Google Shape;1943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200" y="1182700"/>
            <a:ext cx="4393125" cy="297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7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p74"/>
          <p:cNvSpPr txBox="1"/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HVALA NA PAŽNJI!</a:t>
            </a:r>
            <a:endParaRPr/>
          </a:p>
        </p:txBody>
      </p:sp>
      <p:grpSp>
        <p:nvGrpSpPr>
          <p:cNvPr id="1949" name="Google Shape;1949;p74"/>
          <p:cNvGrpSpPr/>
          <p:nvPr/>
        </p:nvGrpSpPr>
        <p:grpSpPr>
          <a:xfrm>
            <a:off x="-85249" y="4056822"/>
            <a:ext cx="2074949" cy="962378"/>
            <a:chOff x="-85249" y="3960975"/>
            <a:chExt cx="2074949" cy="962378"/>
          </a:xfrm>
        </p:grpSpPr>
        <p:grpSp>
          <p:nvGrpSpPr>
            <p:cNvPr id="1950" name="Google Shape;1950;p74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1951" name="Google Shape;1951;p74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2" name="Google Shape;1952;p74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53" name="Google Shape;1953;p74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1954" name="Google Shape;1954;p74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5" name="Google Shape;1955;p74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56" name="Google Shape;1956;p74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1957" name="Google Shape;1957;p74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8" name="Google Shape;1958;p74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59" name="Google Shape;1959;p74"/>
          <p:cNvGrpSpPr/>
          <p:nvPr/>
        </p:nvGrpSpPr>
        <p:grpSpPr>
          <a:xfrm>
            <a:off x="746475" y="-467301"/>
            <a:ext cx="2249325" cy="1657325"/>
            <a:chOff x="746475" y="-443725"/>
            <a:chExt cx="2249325" cy="1657325"/>
          </a:xfrm>
        </p:grpSpPr>
        <p:sp>
          <p:nvSpPr>
            <p:cNvPr id="1960" name="Google Shape;1960;p74"/>
            <p:cNvSpPr/>
            <p:nvPr/>
          </p:nvSpPr>
          <p:spPr>
            <a:xfrm>
              <a:off x="746475" y="-443725"/>
              <a:ext cx="2158875" cy="1560825"/>
            </a:xfrm>
            <a:custGeom>
              <a:rect b="b" l="l" r="r" t="t"/>
              <a:pathLst>
                <a:path extrusionOk="0" fill="none" h="62433" w="86355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74"/>
            <p:cNvSpPr/>
            <p:nvPr/>
          </p:nvSpPr>
          <p:spPr>
            <a:xfrm>
              <a:off x="2877225" y="1095800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2" name="Google Shape;1962;p74"/>
          <p:cNvGrpSpPr/>
          <p:nvPr/>
        </p:nvGrpSpPr>
        <p:grpSpPr>
          <a:xfrm>
            <a:off x="4603700" y="-467301"/>
            <a:ext cx="2240950" cy="1657325"/>
            <a:chOff x="4603700" y="-443725"/>
            <a:chExt cx="2240950" cy="1657325"/>
          </a:xfrm>
        </p:grpSpPr>
        <p:sp>
          <p:nvSpPr>
            <p:cNvPr id="1963" name="Google Shape;1963;p74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74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5" name="Google Shape;1965;p74"/>
          <p:cNvGrpSpPr/>
          <p:nvPr/>
        </p:nvGrpSpPr>
        <p:grpSpPr>
          <a:xfrm rot="-2700000">
            <a:off x="6490736" y="438502"/>
            <a:ext cx="3288742" cy="3288676"/>
            <a:chOff x="7037775" y="2589850"/>
            <a:chExt cx="2493825" cy="2493775"/>
          </a:xfrm>
        </p:grpSpPr>
        <p:grpSp>
          <p:nvGrpSpPr>
            <p:cNvPr id="1966" name="Google Shape;1966;p74"/>
            <p:cNvGrpSpPr/>
            <p:nvPr/>
          </p:nvGrpSpPr>
          <p:grpSpPr>
            <a:xfrm>
              <a:off x="7037775" y="3117000"/>
              <a:ext cx="1966625" cy="1966625"/>
              <a:chOff x="7037775" y="3117000"/>
              <a:chExt cx="1966625" cy="1966625"/>
            </a:xfrm>
          </p:grpSpPr>
          <p:sp>
            <p:nvSpPr>
              <p:cNvPr id="1967" name="Google Shape;1967;p74"/>
              <p:cNvSpPr/>
              <p:nvPr/>
            </p:nvSpPr>
            <p:spPr>
              <a:xfrm>
                <a:off x="7268000" y="3348775"/>
                <a:ext cx="1504625" cy="752300"/>
              </a:xfrm>
              <a:custGeom>
                <a:rect b="b" l="l" r="r" t="t"/>
                <a:pathLst>
                  <a:path extrusionOk="0" fill="none" h="30092" w="60185">
                    <a:moveTo>
                      <a:pt x="1" y="9727"/>
                    </a:moveTo>
                    <a:lnTo>
                      <a:pt x="11673" y="21368"/>
                    </a:lnTo>
                    <a:lnTo>
                      <a:pt x="22159" y="21368"/>
                    </a:lnTo>
                    <a:lnTo>
                      <a:pt x="30093" y="13435"/>
                    </a:lnTo>
                    <a:lnTo>
                      <a:pt x="30093" y="30092"/>
                    </a:lnTo>
                    <a:lnTo>
                      <a:pt x="6018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8" name="Google Shape;1968;p74"/>
              <p:cNvSpPr/>
              <p:nvPr/>
            </p:nvSpPr>
            <p:spPr>
              <a:xfrm>
                <a:off x="7883525" y="3511375"/>
                <a:ext cx="299425" cy="284225"/>
              </a:xfrm>
              <a:custGeom>
                <a:rect b="b" l="l" r="r" t="t"/>
                <a:pathLst>
                  <a:path extrusionOk="0" fill="none" h="11369" w="11977">
                    <a:moveTo>
                      <a:pt x="5472" y="6809"/>
                    </a:moveTo>
                    <a:lnTo>
                      <a:pt x="8511" y="11369"/>
                    </a:lnTo>
                    <a:cubicBezTo>
                      <a:pt x="11976" y="9089"/>
                      <a:pt x="11733" y="3952"/>
                      <a:pt x="8086" y="1976"/>
                    </a:cubicBezTo>
                    <a:cubicBezTo>
                      <a:pt x="4408" y="1"/>
                      <a:pt x="0" y="2676"/>
                      <a:pt x="0" y="6809"/>
                    </a:cubicBezTo>
                    <a:cubicBezTo>
                      <a:pt x="0" y="7204"/>
                      <a:pt x="31" y="7600"/>
                      <a:pt x="122" y="7964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9" name="Google Shape;1969;p74"/>
              <p:cNvSpPr/>
              <p:nvPr/>
            </p:nvSpPr>
            <p:spPr>
              <a:xfrm>
                <a:off x="7529425" y="3857575"/>
                <a:ext cx="59750" cy="49600"/>
              </a:xfrm>
              <a:custGeom>
                <a:rect b="b" l="l" r="r" t="t"/>
                <a:pathLst>
                  <a:path extrusionOk="0" h="1984" w="2390">
                    <a:moveTo>
                      <a:pt x="1275" y="1"/>
                    </a:moveTo>
                    <a:cubicBezTo>
                      <a:pt x="1094" y="1"/>
                      <a:pt x="907" y="52"/>
                      <a:pt x="730" y="165"/>
                    </a:cubicBezTo>
                    <a:cubicBezTo>
                      <a:pt x="0" y="651"/>
                      <a:pt x="213" y="1776"/>
                      <a:pt x="1064" y="1958"/>
                    </a:cubicBezTo>
                    <a:cubicBezTo>
                      <a:pt x="1140" y="1975"/>
                      <a:pt x="1215" y="1983"/>
                      <a:pt x="1288" y="1983"/>
                    </a:cubicBezTo>
                    <a:cubicBezTo>
                      <a:pt x="1747" y="1983"/>
                      <a:pt x="2145" y="1670"/>
                      <a:pt x="2249" y="1199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0" name="Google Shape;1970;p74"/>
              <p:cNvSpPr/>
              <p:nvPr/>
            </p:nvSpPr>
            <p:spPr>
              <a:xfrm>
                <a:off x="7791575" y="3857575"/>
                <a:ext cx="60525" cy="49600"/>
              </a:xfrm>
              <a:custGeom>
                <a:rect b="b" l="l" r="r" t="t"/>
                <a:pathLst>
                  <a:path extrusionOk="0" h="1984" w="2421">
                    <a:moveTo>
                      <a:pt x="1293" y="1"/>
                    </a:moveTo>
                    <a:cubicBezTo>
                      <a:pt x="1114" y="1"/>
                      <a:pt x="931" y="52"/>
                      <a:pt x="760" y="165"/>
                    </a:cubicBezTo>
                    <a:cubicBezTo>
                      <a:pt x="1" y="651"/>
                      <a:pt x="244" y="1776"/>
                      <a:pt x="1095" y="1958"/>
                    </a:cubicBezTo>
                    <a:cubicBezTo>
                      <a:pt x="1171" y="1975"/>
                      <a:pt x="1246" y="1983"/>
                      <a:pt x="1319" y="1983"/>
                    </a:cubicBezTo>
                    <a:cubicBezTo>
                      <a:pt x="1777" y="1983"/>
                      <a:pt x="2176" y="1670"/>
                      <a:pt x="2280" y="1199"/>
                    </a:cubicBezTo>
                    <a:cubicBezTo>
                      <a:pt x="2420" y="546"/>
                      <a:pt x="1881" y="1"/>
                      <a:pt x="1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1" name="Google Shape;1971;p74"/>
              <p:cNvSpPr/>
              <p:nvPr/>
            </p:nvSpPr>
            <p:spPr>
              <a:xfrm>
                <a:off x="7989150" y="4074925"/>
                <a:ext cx="59750" cy="50075"/>
              </a:xfrm>
              <a:custGeom>
                <a:rect b="b" l="l" r="r" t="t"/>
                <a:pathLst>
                  <a:path extrusionOk="0" h="2003" w="2390">
                    <a:moveTo>
                      <a:pt x="1273" y="0"/>
                    </a:moveTo>
                    <a:cubicBezTo>
                      <a:pt x="1093" y="0"/>
                      <a:pt x="907" y="51"/>
                      <a:pt x="730" y="164"/>
                    </a:cubicBezTo>
                    <a:cubicBezTo>
                      <a:pt x="0" y="651"/>
                      <a:pt x="213" y="1806"/>
                      <a:pt x="1095" y="1988"/>
                    </a:cubicBezTo>
                    <a:cubicBezTo>
                      <a:pt x="1152" y="1998"/>
                      <a:pt x="1209" y="2003"/>
                      <a:pt x="1266" y="2003"/>
                    </a:cubicBezTo>
                    <a:cubicBezTo>
                      <a:pt x="1721" y="2003"/>
                      <a:pt x="2142" y="1688"/>
                      <a:pt x="2250" y="1228"/>
                    </a:cubicBezTo>
                    <a:cubicBezTo>
                      <a:pt x="2390" y="552"/>
                      <a:pt x="1867" y="0"/>
                      <a:pt x="1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2" name="Google Shape;1972;p74"/>
              <p:cNvSpPr/>
              <p:nvPr/>
            </p:nvSpPr>
            <p:spPr>
              <a:xfrm>
                <a:off x="7037775" y="3117000"/>
                <a:ext cx="1966625" cy="1966625"/>
              </a:xfrm>
              <a:custGeom>
                <a:rect b="b" l="l" r="r" t="t"/>
                <a:pathLst>
                  <a:path extrusionOk="0" fill="none" h="78665" w="78665">
                    <a:moveTo>
                      <a:pt x="64682" y="14013"/>
                    </a:moveTo>
                    <a:cubicBezTo>
                      <a:pt x="78664" y="27995"/>
                      <a:pt x="78664" y="50670"/>
                      <a:pt x="64682" y="64682"/>
                    </a:cubicBezTo>
                    <a:cubicBezTo>
                      <a:pt x="50670" y="78664"/>
                      <a:pt x="27994" y="78664"/>
                      <a:pt x="14012" y="64682"/>
                    </a:cubicBezTo>
                    <a:cubicBezTo>
                      <a:pt x="0" y="50670"/>
                      <a:pt x="0" y="27995"/>
                      <a:pt x="14012" y="14013"/>
                    </a:cubicBezTo>
                    <a:cubicBezTo>
                      <a:pt x="27994" y="0"/>
                      <a:pt x="50670" y="0"/>
                      <a:pt x="64682" y="14013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3" name="Google Shape;1973;p74"/>
              <p:cNvSpPr/>
              <p:nvPr/>
            </p:nvSpPr>
            <p:spPr>
              <a:xfrm>
                <a:off x="7333350" y="3412600"/>
                <a:ext cx="1375450" cy="1375425"/>
              </a:xfrm>
              <a:custGeom>
                <a:rect b="b" l="l" r="r" t="t"/>
                <a:pathLst>
                  <a:path extrusionOk="0" fill="none" h="55017" w="55018">
                    <a:moveTo>
                      <a:pt x="45230" y="9788"/>
                    </a:moveTo>
                    <a:cubicBezTo>
                      <a:pt x="55017" y="19575"/>
                      <a:pt x="55017" y="35442"/>
                      <a:pt x="45230" y="45229"/>
                    </a:cubicBezTo>
                    <a:cubicBezTo>
                      <a:pt x="35442" y="55016"/>
                      <a:pt x="19576" y="55016"/>
                      <a:pt x="9788" y="45229"/>
                    </a:cubicBezTo>
                    <a:cubicBezTo>
                      <a:pt x="1" y="35442"/>
                      <a:pt x="1" y="19575"/>
                      <a:pt x="9788" y="9788"/>
                    </a:cubicBezTo>
                    <a:cubicBezTo>
                      <a:pt x="19576" y="0"/>
                      <a:pt x="35442" y="0"/>
                      <a:pt x="45230" y="978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4" name="Google Shape;1974;p74"/>
              <p:cNvSpPr/>
              <p:nvPr/>
            </p:nvSpPr>
            <p:spPr>
              <a:xfrm>
                <a:off x="7240650" y="3319900"/>
                <a:ext cx="1560850" cy="1560825"/>
              </a:xfrm>
              <a:custGeom>
                <a:rect b="b" l="l" r="r" t="t"/>
                <a:pathLst>
                  <a:path extrusionOk="0" fill="none" h="62433" w="62434">
                    <a:moveTo>
                      <a:pt x="62433" y="31216"/>
                    </a:moveTo>
                    <a:cubicBezTo>
                      <a:pt x="62433" y="48451"/>
                      <a:pt x="48451" y="62433"/>
                      <a:pt x="31217" y="62433"/>
                    </a:cubicBezTo>
                    <a:cubicBezTo>
                      <a:pt x="13983" y="62433"/>
                      <a:pt x="1" y="48451"/>
                      <a:pt x="1" y="31216"/>
                    </a:cubicBezTo>
                    <a:cubicBezTo>
                      <a:pt x="1" y="13982"/>
                      <a:pt x="13983" y="0"/>
                      <a:pt x="31217" y="0"/>
                    </a:cubicBezTo>
                    <a:cubicBezTo>
                      <a:pt x="48451" y="0"/>
                      <a:pt x="62433" y="13982"/>
                      <a:pt x="62433" y="3121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5" name="Google Shape;1975;p74"/>
              <p:cNvSpPr/>
              <p:nvPr/>
            </p:nvSpPr>
            <p:spPr>
              <a:xfrm>
                <a:off x="7898725" y="4005675"/>
                <a:ext cx="227200" cy="189100"/>
              </a:xfrm>
              <a:custGeom>
                <a:rect b="b" l="l" r="r" t="t"/>
                <a:pathLst>
                  <a:path extrusionOk="0" h="7564" w="9088">
                    <a:moveTo>
                      <a:pt x="4888" y="0"/>
                    </a:moveTo>
                    <a:cubicBezTo>
                      <a:pt x="4189" y="0"/>
                      <a:pt x="3468" y="202"/>
                      <a:pt x="2797" y="655"/>
                    </a:cubicBezTo>
                    <a:cubicBezTo>
                      <a:pt x="0" y="2509"/>
                      <a:pt x="851" y="6825"/>
                      <a:pt x="4165" y="7494"/>
                    </a:cubicBezTo>
                    <a:cubicBezTo>
                      <a:pt x="4409" y="7541"/>
                      <a:pt x="4653" y="7564"/>
                      <a:pt x="4893" y="7564"/>
                    </a:cubicBezTo>
                    <a:cubicBezTo>
                      <a:pt x="6653" y="7564"/>
                      <a:pt x="8228" y="6334"/>
                      <a:pt x="8602" y="4515"/>
                    </a:cubicBezTo>
                    <a:cubicBezTo>
                      <a:pt x="9087" y="2021"/>
                      <a:pt x="7098" y="0"/>
                      <a:pt x="48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6" name="Google Shape;1976;p74"/>
              <p:cNvSpPr/>
              <p:nvPr/>
            </p:nvSpPr>
            <p:spPr>
              <a:xfrm>
                <a:off x="7869075" y="3947550"/>
                <a:ext cx="304000" cy="304750"/>
              </a:xfrm>
              <a:custGeom>
                <a:rect b="b" l="l" r="r" t="t"/>
                <a:pathLst>
                  <a:path extrusionOk="0" fill="none" h="12190" w="12160">
                    <a:moveTo>
                      <a:pt x="10518" y="3132"/>
                    </a:moveTo>
                    <a:cubicBezTo>
                      <a:pt x="12159" y="5594"/>
                      <a:pt x="11491" y="8907"/>
                      <a:pt x="9059" y="10548"/>
                    </a:cubicBezTo>
                    <a:cubicBezTo>
                      <a:pt x="6597" y="12189"/>
                      <a:pt x="3284" y="11521"/>
                      <a:pt x="1642" y="9059"/>
                    </a:cubicBezTo>
                    <a:cubicBezTo>
                      <a:pt x="1" y="6597"/>
                      <a:pt x="670" y="3284"/>
                      <a:pt x="3101" y="1642"/>
                    </a:cubicBezTo>
                    <a:cubicBezTo>
                      <a:pt x="5563" y="1"/>
                      <a:pt x="8876" y="669"/>
                      <a:pt x="10518" y="3132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7" name="Google Shape;1977;p74"/>
              <p:cNvSpPr/>
              <p:nvPr/>
            </p:nvSpPr>
            <p:spPr>
              <a:xfrm>
                <a:off x="7992200" y="4076575"/>
                <a:ext cx="53200" cy="49750"/>
              </a:xfrm>
              <a:custGeom>
                <a:rect b="b" l="l" r="r" t="t"/>
                <a:pathLst>
                  <a:path extrusionOk="0" h="1990" w="2128">
                    <a:moveTo>
                      <a:pt x="1031" y="0"/>
                    </a:moveTo>
                    <a:cubicBezTo>
                      <a:pt x="992" y="0"/>
                      <a:pt x="952" y="3"/>
                      <a:pt x="912" y="7"/>
                    </a:cubicBezTo>
                    <a:cubicBezTo>
                      <a:pt x="365" y="98"/>
                      <a:pt x="0" y="585"/>
                      <a:pt x="91" y="1132"/>
                    </a:cubicBezTo>
                    <a:cubicBezTo>
                      <a:pt x="148" y="1639"/>
                      <a:pt x="596" y="1989"/>
                      <a:pt x="1073" y="1989"/>
                    </a:cubicBezTo>
                    <a:cubicBezTo>
                      <a:pt x="1110" y="1989"/>
                      <a:pt x="1148" y="1987"/>
                      <a:pt x="1185" y="1983"/>
                    </a:cubicBezTo>
                    <a:cubicBezTo>
                      <a:pt x="1733" y="1892"/>
                      <a:pt x="2128" y="1405"/>
                      <a:pt x="2037" y="858"/>
                    </a:cubicBezTo>
                    <a:cubicBezTo>
                      <a:pt x="1980" y="351"/>
                      <a:pt x="1532" y="0"/>
                      <a:pt x="10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8" name="Google Shape;1978;p74"/>
              <p:cNvSpPr/>
              <p:nvPr/>
            </p:nvSpPr>
            <p:spPr>
              <a:xfrm>
                <a:off x="7991200" y="3641863"/>
                <a:ext cx="59750" cy="49600"/>
              </a:xfrm>
              <a:custGeom>
                <a:rect b="b" l="l" r="r" t="t"/>
                <a:pathLst>
                  <a:path extrusionOk="0" h="1984" w="2390">
                    <a:moveTo>
                      <a:pt x="1275" y="1"/>
                    </a:moveTo>
                    <a:cubicBezTo>
                      <a:pt x="1094" y="1"/>
                      <a:pt x="907" y="52"/>
                      <a:pt x="730" y="165"/>
                    </a:cubicBezTo>
                    <a:cubicBezTo>
                      <a:pt x="0" y="651"/>
                      <a:pt x="213" y="1776"/>
                      <a:pt x="1064" y="1958"/>
                    </a:cubicBezTo>
                    <a:cubicBezTo>
                      <a:pt x="1140" y="1975"/>
                      <a:pt x="1215" y="1983"/>
                      <a:pt x="1288" y="1983"/>
                    </a:cubicBezTo>
                    <a:cubicBezTo>
                      <a:pt x="1747" y="1983"/>
                      <a:pt x="2145" y="1670"/>
                      <a:pt x="2249" y="1199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979" name="Google Shape;1979;p74"/>
            <p:cNvCxnSpPr/>
            <p:nvPr/>
          </p:nvCxnSpPr>
          <p:spPr>
            <a:xfrm flipH="1" rot="10800000">
              <a:off x="8619300" y="2589850"/>
              <a:ext cx="912300" cy="912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4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p62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as a Service</a:t>
            </a:r>
            <a:endParaRPr/>
          </a:p>
        </p:txBody>
      </p:sp>
      <p:sp>
        <p:nvSpPr>
          <p:cNvPr id="1806" name="Google Shape;1806;p62"/>
          <p:cNvSpPr txBox="1"/>
          <p:nvPr>
            <p:ph idx="1" type="body"/>
          </p:nvPr>
        </p:nvSpPr>
        <p:spPr>
          <a:xfrm>
            <a:off x="415200" y="1111200"/>
            <a:ext cx="4444500" cy="20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Servis klaud računarstva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Obuhvaćen SaaS-om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Bez </a:t>
            </a:r>
            <a:r>
              <a:rPr lang="en"/>
              <a:t>brige o konfiguraciji, bezbednosti i upravljanju bazom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Elastični servisi za razvoj aplikacija, test i produkciona okruženja</a:t>
            </a:r>
            <a:endParaRPr/>
          </a:p>
        </p:txBody>
      </p:sp>
      <p:sp>
        <p:nvSpPr>
          <p:cNvPr id="1807" name="Google Shape;1807;p6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808" name="Google Shape;1808;p62"/>
          <p:cNvSpPr txBox="1"/>
          <p:nvPr>
            <p:ph idx="1" type="body"/>
          </p:nvPr>
        </p:nvSpPr>
        <p:spPr>
          <a:xfrm>
            <a:off x="5215800" y="2330400"/>
            <a:ext cx="3250800" cy="20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Umanjeni zahtevi menadžmenta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Eliminacija fizičke infrastrukture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Smanjeni IT troškovi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Povećana štednja</a:t>
            </a:r>
            <a:endParaRPr/>
          </a:p>
        </p:txBody>
      </p:sp>
      <p:sp>
        <p:nvSpPr>
          <p:cNvPr id="1809" name="Google Shape;1809;p62"/>
          <p:cNvSpPr txBox="1"/>
          <p:nvPr>
            <p:ph type="title"/>
          </p:nvPr>
        </p:nvSpPr>
        <p:spPr>
          <a:xfrm>
            <a:off x="5311700" y="2292300"/>
            <a:ext cx="26199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Prednosti</a:t>
            </a:r>
            <a:endParaRPr sz="1800"/>
          </a:p>
        </p:txBody>
      </p:sp>
      <p:pic>
        <p:nvPicPr>
          <p:cNvPr id="1810" name="Google Shape;181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3116700"/>
            <a:ext cx="2589675" cy="172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4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p63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Firebase Realtime Database</a:t>
            </a:r>
            <a:endParaRPr/>
          </a:p>
        </p:txBody>
      </p:sp>
      <p:sp>
        <p:nvSpPr>
          <p:cNvPr id="1816" name="Google Shape;1816;p63"/>
          <p:cNvSpPr txBox="1"/>
          <p:nvPr>
            <p:ph idx="1" type="body"/>
          </p:nvPr>
        </p:nvSpPr>
        <p:spPr>
          <a:xfrm>
            <a:off x="872400" y="1568400"/>
            <a:ext cx="3334800" cy="17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Hostovana u klaudu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JSON format podataka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Realtime sinhronizacija podataka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NoSQL baza podataka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Mobilni i veb SDK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Lokalni keš za oflajn korisnike</a:t>
            </a:r>
            <a:endParaRPr/>
          </a:p>
        </p:txBody>
      </p:sp>
      <p:sp>
        <p:nvSpPr>
          <p:cNvPr id="1817" name="Google Shape;1817;p6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18" name="Google Shape;181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8800" y="3498600"/>
            <a:ext cx="841468" cy="9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9" name="Google Shape;1819;p63"/>
          <p:cNvSpPr txBox="1"/>
          <p:nvPr>
            <p:ph idx="1" type="body"/>
          </p:nvPr>
        </p:nvSpPr>
        <p:spPr>
          <a:xfrm>
            <a:off x="4820400" y="1523325"/>
            <a:ext cx="3250800" cy="223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Rad u realnom vremenu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Rad i čuvanje promena i kada je korisnik oflajn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Dostupna sa klijent uređaja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Skaliranje preko nekoliko instanci</a:t>
            </a:r>
            <a:endParaRPr/>
          </a:p>
        </p:txBody>
      </p:sp>
      <p:sp>
        <p:nvSpPr>
          <p:cNvPr id="1820" name="Google Shape;1820;p63"/>
          <p:cNvSpPr txBox="1"/>
          <p:nvPr>
            <p:ph type="title"/>
          </p:nvPr>
        </p:nvSpPr>
        <p:spPr>
          <a:xfrm>
            <a:off x="5006900" y="1454100"/>
            <a:ext cx="26199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Ključne osobine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4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Google Shape;1825;p64"/>
          <p:cNvSpPr txBox="1"/>
          <p:nvPr>
            <p:ph type="title"/>
          </p:nvPr>
        </p:nvSpPr>
        <p:spPr>
          <a:xfrm>
            <a:off x="720000" y="2349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 RTDB</a:t>
            </a:r>
            <a:endParaRPr/>
          </a:p>
        </p:txBody>
      </p:sp>
      <p:sp>
        <p:nvSpPr>
          <p:cNvPr id="1826" name="Google Shape;1826;p6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1827" name="Google Shape;1827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852000"/>
            <a:ext cx="5365901" cy="322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8" name="Google Shape;1828;p64"/>
          <p:cNvSpPr txBox="1"/>
          <p:nvPr>
            <p:ph idx="1" type="body"/>
          </p:nvPr>
        </p:nvSpPr>
        <p:spPr>
          <a:xfrm>
            <a:off x="5977800" y="1263600"/>
            <a:ext cx="3083400" cy="174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JSON stablo hostovano na oblaku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Ugnježdavanje do dubine 32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Prilikom uzimanja podatka sa njim dolaze i sva njegova deca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2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p6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1834" name="Google Shape;183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950" y="381000"/>
            <a:ext cx="3845350" cy="167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5" name="Google Shape;1835;p65"/>
          <p:cNvPicPr preferRelativeResize="0"/>
          <p:nvPr/>
        </p:nvPicPr>
        <p:blipFill rotWithShape="1">
          <a:blip r:embed="rId4">
            <a:alphaModFix/>
          </a:blip>
          <a:srcRect b="0" l="-5220" r="5219" t="0"/>
          <a:stretch/>
        </p:blipFill>
        <p:spPr>
          <a:xfrm>
            <a:off x="4305400" y="152400"/>
            <a:ext cx="4381399" cy="485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6" name="Google Shape;1836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279625"/>
            <a:ext cx="4305401" cy="217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0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6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1842" name="Google Shape;1842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533400"/>
            <a:ext cx="4486275" cy="405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3" name="Google Shape;1843;p66"/>
          <p:cNvGrpSpPr/>
          <p:nvPr/>
        </p:nvGrpSpPr>
        <p:grpSpPr>
          <a:xfrm rot="-2700000">
            <a:off x="7824222" y="1685476"/>
            <a:ext cx="1342950" cy="3628148"/>
            <a:chOff x="7613132" y="1646510"/>
            <a:chExt cx="1402258" cy="3617440"/>
          </a:xfrm>
        </p:grpSpPr>
        <p:grpSp>
          <p:nvGrpSpPr>
            <p:cNvPr id="1844" name="Google Shape;1844;p66"/>
            <p:cNvGrpSpPr/>
            <p:nvPr/>
          </p:nvGrpSpPr>
          <p:grpSpPr>
            <a:xfrm rot="5400000">
              <a:off x="6742621" y="2517021"/>
              <a:ext cx="3143280" cy="1402258"/>
              <a:chOff x="5761175" y="3597075"/>
              <a:chExt cx="2824913" cy="1260230"/>
            </a:xfrm>
          </p:grpSpPr>
          <p:sp>
            <p:nvSpPr>
              <p:cNvPr id="1845" name="Google Shape;1845;p66"/>
              <p:cNvSpPr/>
              <p:nvPr/>
            </p:nvSpPr>
            <p:spPr>
              <a:xfrm flipH="1">
                <a:off x="6100216" y="4192618"/>
                <a:ext cx="328989" cy="329022"/>
              </a:xfrm>
              <a:custGeom>
                <a:rect b="b" l="l" r="r" t="t"/>
                <a:pathLst>
                  <a:path extrusionOk="0" fill="none" h="9941" w="9940">
                    <a:moveTo>
                      <a:pt x="9940" y="4986"/>
                    </a:moveTo>
                    <a:cubicBezTo>
                      <a:pt x="9940" y="7721"/>
                      <a:pt x="7721" y="9940"/>
                      <a:pt x="4985" y="9940"/>
                    </a:cubicBezTo>
                    <a:cubicBezTo>
                      <a:pt x="2219" y="9940"/>
                      <a:pt x="0" y="7721"/>
                      <a:pt x="0" y="4986"/>
                    </a:cubicBezTo>
                    <a:cubicBezTo>
                      <a:pt x="0" y="2220"/>
                      <a:pt x="2219" y="1"/>
                      <a:pt x="4985" y="1"/>
                    </a:cubicBezTo>
                    <a:cubicBezTo>
                      <a:pt x="7721" y="1"/>
                      <a:pt x="9940" y="2220"/>
                      <a:pt x="9940" y="498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6" name="Google Shape;1846;p66"/>
              <p:cNvSpPr/>
              <p:nvPr/>
            </p:nvSpPr>
            <p:spPr>
              <a:xfrm flipH="1">
                <a:off x="6163600" y="4257024"/>
                <a:ext cx="201233" cy="201233"/>
              </a:xfrm>
              <a:custGeom>
                <a:rect b="b" l="l" r="r" t="t"/>
                <a:pathLst>
                  <a:path extrusionOk="0" fill="none" h="6080" w="6080">
                    <a:moveTo>
                      <a:pt x="1" y="0"/>
                    </a:moveTo>
                    <a:lnTo>
                      <a:pt x="6080" y="0"/>
                    </a:lnTo>
                    <a:lnTo>
                      <a:pt x="6080" y="6079"/>
                    </a:lnTo>
                    <a:lnTo>
                      <a:pt x="1" y="6079"/>
                    </a:lnTo>
                    <a:close/>
                  </a:path>
                </a:pathLst>
              </a:custGeom>
              <a:noFill/>
              <a:ln cap="flat" cmpd="sng" w="2857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7" name="Google Shape;1847;p66"/>
              <p:cNvSpPr/>
              <p:nvPr/>
            </p:nvSpPr>
            <p:spPr>
              <a:xfrm flipH="1">
                <a:off x="5886887" y="4117190"/>
                <a:ext cx="2699200" cy="621737"/>
              </a:xfrm>
              <a:custGeom>
                <a:rect b="b" l="l" r="r" t="t"/>
                <a:pathLst>
                  <a:path extrusionOk="0" fill="none" h="18785" w="81553">
                    <a:moveTo>
                      <a:pt x="81553" y="18785"/>
                    </a:moveTo>
                    <a:lnTo>
                      <a:pt x="62768" y="0"/>
                    </a:lnTo>
                    <a:lnTo>
                      <a:pt x="47084" y="0"/>
                    </a:lnTo>
                    <a:lnTo>
                      <a:pt x="47084" y="10791"/>
                    </a:lnTo>
                    <a:lnTo>
                      <a:pt x="1" y="10791"/>
                    </a:lnTo>
                  </a:path>
                </a:pathLst>
              </a:custGeom>
              <a:noFill/>
              <a:ln cap="flat" cmpd="sng" w="2857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8" name="Google Shape;1848;p66"/>
              <p:cNvSpPr/>
              <p:nvPr/>
            </p:nvSpPr>
            <p:spPr>
              <a:xfrm flipH="1">
                <a:off x="6489540" y="4099087"/>
                <a:ext cx="40280" cy="40280"/>
              </a:xfrm>
              <a:custGeom>
                <a:rect b="b" l="l" r="r" t="t"/>
                <a:pathLst>
                  <a:path extrusionOk="0" h="1217" w="1217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42"/>
                      <a:pt x="274" y="1216"/>
                      <a:pt x="609" y="1216"/>
                    </a:cubicBezTo>
                    <a:cubicBezTo>
                      <a:pt x="943" y="1216"/>
                      <a:pt x="1217" y="942"/>
                      <a:pt x="1217" y="608"/>
                    </a:cubicBezTo>
                    <a:cubicBezTo>
                      <a:pt x="1217" y="274"/>
                      <a:pt x="943" y="0"/>
                      <a:pt x="609" y="0"/>
                    </a:cubicBezTo>
                    <a:close/>
                  </a:path>
                </a:pathLst>
              </a:custGeom>
              <a:solidFill>
                <a:srgbClr val="040E41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9" name="Google Shape;1849;p66"/>
              <p:cNvSpPr/>
              <p:nvPr/>
            </p:nvSpPr>
            <p:spPr>
              <a:xfrm flipH="1">
                <a:off x="7010648" y="4454182"/>
                <a:ext cx="40280" cy="40280"/>
              </a:xfrm>
              <a:custGeom>
                <a:rect b="b" l="l" r="r" t="t"/>
                <a:pathLst>
                  <a:path extrusionOk="0" h="1217" w="1217">
                    <a:moveTo>
                      <a:pt x="609" y="1"/>
                    </a:moveTo>
                    <a:cubicBezTo>
                      <a:pt x="274" y="1"/>
                      <a:pt x="1" y="274"/>
                      <a:pt x="1" y="609"/>
                    </a:cubicBezTo>
                    <a:cubicBezTo>
                      <a:pt x="1" y="943"/>
                      <a:pt x="274" y="1217"/>
                      <a:pt x="609" y="1217"/>
                    </a:cubicBezTo>
                    <a:cubicBezTo>
                      <a:pt x="943" y="1217"/>
                      <a:pt x="1217" y="943"/>
                      <a:pt x="1217" y="609"/>
                    </a:cubicBezTo>
                    <a:cubicBezTo>
                      <a:pt x="1217" y="274"/>
                      <a:pt x="943" y="1"/>
                      <a:pt x="609" y="1"/>
                    </a:cubicBezTo>
                    <a:close/>
                  </a:path>
                </a:pathLst>
              </a:custGeom>
              <a:solidFill>
                <a:srgbClr val="040E41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0" name="Google Shape;1850;p66"/>
              <p:cNvSpPr/>
              <p:nvPr/>
            </p:nvSpPr>
            <p:spPr>
              <a:xfrm flipH="1">
                <a:off x="5761175" y="4621750"/>
                <a:ext cx="253560" cy="235555"/>
              </a:xfrm>
              <a:custGeom>
                <a:rect b="b" l="l" r="r" t="t"/>
                <a:pathLst>
                  <a:path extrusionOk="0" h="7117" w="7661">
                    <a:moveTo>
                      <a:pt x="3815" y="0"/>
                    </a:moveTo>
                    <a:cubicBezTo>
                      <a:pt x="3630" y="0"/>
                      <a:pt x="3442" y="15"/>
                      <a:pt x="3253" y="44"/>
                    </a:cubicBezTo>
                    <a:cubicBezTo>
                      <a:pt x="1307" y="379"/>
                      <a:pt x="0" y="2202"/>
                      <a:pt x="304" y="4148"/>
                    </a:cubicBezTo>
                    <a:cubicBezTo>
                      <a:pt x="604" y="5864"/>
                      <a:pt x="2101" y="7117"/>
                      <a:pt x="3787" y="7117"/>
                    </a:cubicBezTo>
                    <a:cubicBezTo>
                      <a:pt x="3982" y="7117"/>
                      <a:pt x="4179" y="7100"/>
                      <a:pt x="4377" y="7066"/>
                    </a:cubicBezTo>
                    <a:cubicBezTo>
                      <a:pt x="6323" y="6762"/>
                      <a:pt x="7660" y="4938"/>
                      <a:pt x="7326" y="2993"/>
                    </a:cubicBezTo>
                    <a:cubicBezTo>
                      <a:pt x="7051" y="1236"/>
                      <a:pt x="5538" y="0"/>
                      <a:pt x="3815" y="0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0152B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1" name="Google Shape;1851;p66"/>
              <p:cNvSpPr/>
              <p:nvPr/>
            </p:nvSpPr>
            <p:spPr>
              <a:xfrm flipH="1">
                <a:off x="5841670" y="4693107"/>
                <a:ext cx="106673" cy="91084"/>
              </a:xfrm>
              <a:custGeom>
                <a:rect b="b" l="l" r="r" t="t"/>
                <a:pathLst>
                  <a:path extrusionOk="0" h="2752" w="3223">
                    <a:moveTo>
                      <a:pt x="1832" y="1"/>
                    </a:moveTo>
                    <a:cubicBezTo>
                      <a:pt x="1497" y="1"/>
                      <a:pt x="1156" y="127"/>
                      <a:pt x="882" y="411"/>
                    </a:cubicBezTo>
                    <a:cubicBezTo>
                      <a:pt x="0" y="1262"/>
                      <a:pt x="608" y="2752"/>
                      <a:pt x="1855" y="2752"/>
                    </a:cubicBezTo>
                    <a:cubicBezTo>
                      <a:pt x="2614" y="2752"/>
                      <a:pt x="3222" y="2144"/>
                      <a:pt x="3222" y="1384"/>
                    </a:cubicBezTo>
                    <a:cubicBezTo>
                      <a:pt x="3222" y="560"/>
                      <a:pt x="2538" y="1"/>
                      <a:pt x="1832" y="1"/>
                    </a:cubicBezTo>
                    <a:close/>
                  </a:path>
                </a:pathLst>
              </a:custGeom>
              <a:solidFill>
                <a:srgbClr val="F5DE3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2" name="Google Shape;1852;p66"/>
              <p:cNvSpPr/>
              <p:nvPr/>
            </p:nvSpPr>
            <p:spPr>
              <a:xfrm flipH="1">
                <a:off x="6807425" y="3896865"/>
                <a:ext cx="441686" cy="441686"/>
              </a:xfrm>
              <a:custGeom>
                <a:rect b="b" l="l" r="r" t="t"/>
                <a:pathLst>
                  <a:path extrusionOk="0" h="13345" w="13345">
                    <a:moveTo>
                      <a:pt x="6688" y="1"/>
                    </a:moveTo>
                    <a:cubicBezTo>
                      <a:pt x="2980" y="1"/>
                      <a:pt x="1" y="2979"/>
                      <a:pt x="1" y="6657"/>
                    </a:cubicBezTo>
                    <a:cubicBezTo>
                      <a:pt x="1" y="10366"/>
                      <a:pt x="2980" y="13344"/>
                      <a:pt x="6688" y="13344"/>
                    </a:cubicBezTo>
                    <a:cubicBezTo>
                      <a:pt x="10366" y="13344"/>
                      <a:pt x="13345" y="10366"/>
                      <a:pt x="13345" y="6657"/>
                    </a:cubicBezTo>
                    <a:cubicBezTo>
                      <a:pt x="13345" y="2979"/>
                      <a:pt x="10366" y="1"/>
                      <a:pt x="6688" y="1"/>
                    </a:cubicBezTo>
                    <a:close/>
                  </a:path>
                </a:pathLst>
              </a:custGeom>
              <a:solidFill>
                <a:srgbClr val="0152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3" name="Google Shape;1853;p66"/>
              <p:cNvSpPr/>
              <p:nvPr/>
            </p:nvSpPr>
            <p:spPr>
              <a:xfrm flipH="1">
                <a:off x="6508614" y="3597075"/>
                <a:ext cx="1040288" cy="1040254"/>
              </a:xfrm>
              <a:custGeom>
                <a:rect b="b" l="l" r="r" t="t"/>
                <a:pathLst>
                  <a:path extrusionOk="0" fill="none" h="31430" w="31431">
                    <a:moveTo>
                      <a:pt x="21035" y="2949"/>
                    </a:moveTo>
                    <a:cubicBezTo>
                      <a:pt x="28087" y="5867"/>
                      <a:pt x="31430" y="13952"/>
                      <a:pt x="28512" y="21035"/>
                    </a:cubicBezTo>
                    <a:cubicBezTo>
                      <a:pt x="25594" y="28086"/>
                      <a:pt x="17509" y="31430"/>
                      <a:pt x="10427" y="28512"/>
                    </a:cubicBezTo>
                    <a:cubicBezTo>
                      <a:pt x="3375" y="25594"/>
                      <a:pt x="1" y="17478"/>
                      <a:pt x="2949" y="10426"/>
                    </a:cubicBezTo>
                    <a:cubicBezTo>
                      <a:pt x="5867" y="3375"/>
                      <a:pt x="13953" y="1"/>
                      <a:pt x="21035" y="2949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4" name="Google Shape;1854;p66"/>
              <p:cNvSpPr/>
              <p:nvPr/>
            </p:nvSpPr>
            <p:spPr>
              <a:xfrm flipH="1">
                <a:off x="6876831" y="3915995"/>
                <a:ext cx="353150" cy="353150"/>
              </a:xfrm>
              <a:custGeom>
                <a:rect b="b" l="l" r="r" t="t"/>
                <a:pathLst>
                  <a:path extrusionOk="0" fill="none" h="10670" w="10670">
                    <a:moveTo>
                      <a:pt x="6110" y="10669"/>
                    </a:moveTo>
                    <a:cubicBezTo>
                      <a:pt x="2037" y="10669"/>
                      <a:pt x="0" y="5745"/>
                      <a:pt x="2858" y="2888"/>
                    </a:cubicBezTo>
                    <a:cubicBezTo>
                      <a:pt x="5745" y="0"/>
                      <a:pt x="10669" y="2037"/>
                      <a:pt x="10669" y="6110"/>
                    </a:cubicBezTo>
                    <a:cubicBezTo>
                      <a:pt x="10669" y="8633"/>
                      <a:pt x="8602" y="10669"/>
                      <a:pt x="6110" y="10669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5" name="Google Shape;1855;p66"/>
              <p:cNvSpPr/>
              <p:nvPr/>
            </p:nvSpPr>
            <p:spPr>
              <a:xfrm flipH="1">
                <a:off x="7463333" y="4427042"/>
                <a:ext cx="592578" cy="92574"/>
              </a:xfrm>
              <a:custGeom>
                <a:rect b="b" l="l" r="r" t="t"/>
                <a:pathLst>
                  <a:path extrusionOk="0" h="2797" w="17904">
                    <a:moveTo>
                      <a:pt x="0" y="0"/>
                    </a:moveTo>
                    <a:lnTo>
                      <a:pt x="0" y="2797"/>
                    </a:lnTo>
                    <a:lnTo>
                      <a:pt x="2827" y="2797"/>
                    </a:lnTo>
                    <a:lnTo>
                      <a:pt x="2827" y="0"/>
                    </a:lnTo>
                    <a:close/>
                    <a:moveTo>
                      <a:pt x="3770" y="0"/>
                    </a:moveTo>
                    <a:lnTo>
                      <a:pt x="3770" y="2797"/>
                    </a:lnTo>
                    <a:lnTo>
                      <a:pt x="6596" y="2797"/>
                    </a:lnTo>
                    <a:lnTo>
                      <a:pt x="6596" y="0"/>
                    </a:lnTo>
                    <a:close/>
                    <a:moveTo>
                      <a:pt x="7539" y="0"/>
                    </a:moveTo>
                    <a:lnTo>
                      <a:pt x="7539" y="2797"/>
                    </a:lnTo>
                    <a:lnTo>
                      <a:pt x="10365" y="2797"/>
                    </a:lnTo>
                    <a:lnTo>
                      <a:pt x="10365" y="0"/>
                    </a:lnTo>
                    <a:close/>
                    <a:moveTo>
                      <a:pt x="11308" y="0"/>
                    </a:moveTo>
                    <a:lnTo>
                      <a:pt x="11308" y="2797"/>
                    </a:lnTo>
                    <a:lnTo>
                      <a:pt x="14134" y="2797"/>
                    </a:lnTo>
                    <a:lnTo>
                      <a:pt x="14134" y="0"/>
                    </a:lnTo>
                    <a:close/>
                    <a:moveTo>
                      <a:pt x="15077" y="0"/>
                    </a:moveTo>
                    <a:lnTo>
                      <a:pt x="15077" y="2797"/>
                    </a:lnTo>
                    <a:lnTo>
                      <a:pt x="17904" y="2797"/>
                    </a:lnTo>
                    <a:lnTo>
                      <a:pt x="17904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8350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856" name="Google Shape;1856;p66"/>
            <p:cNvCxnSpPr/>
            <p:nvPr/>
          </p:nvCxnSpPr>
          <p:spPr>
            <a:xfrm>
              <a:off x="8038592" y="4511850"/>
              <a:ext cx="0" cy="7521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0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p67"/>
          <p:cNvSpPr txBox="1"/>
          <p:nvPr>
            <p:ph type="title"/>
          </p:nvPr>
        </p:nvSpPr>
        <p:spPr>
          <a:xfrm>
            <a:off x="720000" y="4635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RTDB - čitanje i upis</a:t>
            </a:r>
            <a:endParaRPr/>
          </a:p>
        </p:txBody>
      </p:sp>
      <p:sp>
        <p:nvSpPr>
          <p:cNvPr id="1862" name="Google Shape;1862;p6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1863" name="Google Shape;1863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300100"/>
            <a:ext cx="3475425" cy="63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4" name="Google Shape;1864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00" y="2388529"/>
            <a:ext cx="3475425" cy="1372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5" name="Google Shape;1865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1525" y="1285200"/>
            <a:ext cx="4051575" cy="1225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66" name="Google Shape;1866;p67"/>
          <p:cNvGrpSpPr/>
          <p:nvPr/>
        </p:nvGrpSpPr>
        <p:grpSpPr>
          <a:xfrm>
            <a:off x="5787533" y="2736653"/>
            <a:ext cx="3331760" cy="2398492"/>
            <a:chOff x="4716935" y="336275"/>
            <a:chExt cx="4552828" cy="4265503"/>
          </a:xfrm>
        </p:grpSpPr>
        <p:cxnSp>
          <p:nvCxnSpPr>
            <p:cNvPr id="1867" name="Google Shape;1867;p67"/>
            <p:cNvCxnSpPr/>
            <p:nvPr/>
          </p:nvCxnSpPr>
          <p:spPr>
            <a:xfrm flipH="1" rot="-5400000">
              <a:off x="6119088" y="1658775"/>
              <a:ext cx="831600" cy="900"/>
            </a:xfrm>
            <a:prstGeom prst="bent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68" name="Google Shape;1868;p67"/>
            <p:cNvGrpSpPr/>
            <p:nvPr/>
          </p:nvGrpSpPr>
          <p:grpSpPr>
            <a:xfrm>
              <a:off x="4716935" y="336275"/>
              <a:ext cx="4552828" cy="4265503"/>
              <a:chOff x="4716935" y="336275"/>
              <a:chExt cx="4552828" cy="4265503"/>
            </a:xfrm>
          </p:grpSpPr>
          <p:grpSp>
            <p:nvGrpSpPr>
              <p:cNvPr id="1869" name="Google Shape;1869;p67"/>
              <p:cNvGrpSpPr/>
              <p:nvPr/>
            </p:nvGrpSpPr>
            <p:grpSpPr>
              <a:xfrm>
                <a:off x="4716935" y="336275"/>
                <a:ext cx="4552828" cy="4265503"/>
                <a:chOff x="4716935" y="336275"/>
                <a:chExt cx="4552828" cy="4265503"/>
              </a:xfrm>
            </p:grpSpPr>
            <p:sp>
              <p:nvSpPr>
                <p:cNvPr id="1870" name="Google Shape;1870;p67"/>
                <p:cNvSpPr/>
                <p:nvPr/>
              </p:nvSpPr>
              <p:spPr>
                <a:xfrm>
                  <a:off x="7635482" y="336275"/>
                  <a:ext cx="1022922" cy="1022889"/>
                </a:xfrm>
                <a:custGeom>
                  <a:rect b="b" l="l" r="r" t="t"/>
                  <a:pathLst>
                    <a:path extrusionOk="0" fill="none" h="31430" w="31431">
                      <a:moveTo>
                        <a:pt x="21035" y="2949"/>
                      </a:moveTo>
                      <a:cubicBezTo>
                        <a:pt x="28087" y="5867"/>
                        <a:pt x="31430" y="13952"/>
                        <a:pt x="28512" y="21035"/>
                      </a:cubicBezTo>
                      <a:cubicBezTo>
                        <a:pt x="25594" y="28086"/>
                        <a:pt x="17509" y="31430"/>
                        <a:pt x="10427" y="28512"/>
                      </a:cubicBezTo>
                      <a:cubicBezTo>
                        <a:pt x="3375" y="25594"/>
                        <a:pt x="1" y="17478"/>
                        <a:pt x="2949" y="10426"/>
                      </a:cubicBezTo>
                      <a:cubicBezTo>
                        <a:pt x="5867" y="3375"/>
                        <a:pt x="13953" y="1"/>
                        <a:pt x="21035" y="2949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rgbClr val="FFFFFF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1" name="Google Shape;1871;p67"/>
                <p:cNvSpPr/>
                <p:nvPr/>
              </p:nvSpPr>
              <p:spPr>
                <a:xfrm>
                  <a:off x="7949075" y="649871"/>
                  <a:ext cx="347255" cy="347255"/>
                </a:xfrm>
                <a:custGeom>
                  <a:rect b="b" l="l" r="r" t="t"/>
                  <a:pathLst>
                    <a:path extrusionOk="0" fill="none" h="10670" w="10670">
                      <a:moveTo>
                        <a:pt x="6110" y="10669"/>
                      </a:moveTo>
                      <a:cubicBezTo>
                        <a:pt x="2037" y="10669"/>
                        <a:pt x="0" y="5745"/>
                        <a:pt x="2858" y="2888"/>
                      </a:cubicBezTo>
                      <a:cubicBezTo>
                        <a:pt x="5745" y="0"/>
                        <a:pt x="10669" y="2037"/>
                        <a:pt x="10669" y="6110"/>
                      </a:cubicBezTo>
                      <a:cubicBezTo>
                        <a:pt x="10669" y="8633"/>
                        <a:pt x="8602" y="10669"/>
                        <a:pt x="6110" y="10669"/>
                      </a:cubicBezTo>
                      <a:close/>
                    </a:path>
                  </a:pathLst>
                </a:custGeom>
                <a:noFill/>
                <a:ln cap="flat" cmpd="sng" w="32675">
                  <a:solidFill>
                    <a:srgbClr val="0152B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872" name="Google Shape;1872;p67"/>
                <p:cNvGrpSpPr/>
                <p:nvPr/>
              </p:nvGrpSpPr>
              <p:grpSpPr>
                <a:xfrm>
                  <a:off x="5399619" y="847707"/>
                  <a:ext cx="3870144" cy="3069286"/>
                  <a:chOff x="5399619" y="2219307"/>
                  <a:chExt cx="3870144" cy="3069286"/>
                </a:xfrm>
              </p:grpSpPr>
              <p:sp>
                <p:nvSpPr>
                  <p:cNvPr id="1873" name="Google Shape;1873;p67"/>
                  <p:cNvSpPr/>
                  <p:nvPr/>
                </p:nvSpPr>
                <p:spPr>
                  <a:xfrm>
                    <a:off x="6615621" y="2219307"/>
                    <a:ext cx="2654142" cy="611358"/>
                  </a:xfrm>
                  <a:custGeom>
                    <a:rect b="b" l="l" r="r" t="t"/>
                    <a:pathLst>
                      <a:path extrusionOk="0" fill="none" h="18785" w="81553">
                        <a:moveTo>
                          <a:pt x="81553" y="18785"/>
                        </a:moveTo>
                        <a:lnTo>
                          <a:pt x="62768" y="0"/>
                        </a:lnTo>
                        <a:lnTo>
                          <a:pt x="47084" y="0"/>
                        </a:lnTo>
                        <a:lnTo>
                          <a:pt x="47084" y="10791"/>
                        </a:lnTo>
                        <a:lnTo>
                          <a:pt x="1" y="10791"/>
                        </a:lnTo>
                      </a:path>
                    </a:pathLst>
                  </a:custGeom>
                  <a:solidFill>
                    <a:srgbClr val="FFFFFF"/>
                  </a:solidFill>
                  <a:ln cap="flat" cmpd="sng" w="28575">
                    <a:solidFill>
                      <a:srgbClr val="FFFFFF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74" name="Google Shape;1874;p67"/>
                  <p:cNvSpPr/>
                  <p:nvPr/>
                </p:nvSpPr>
                <p:spPr>
                  <a:xfrm>
                    <a:off x="6371009" y="2406273"/>
                    <a:ext cx="327468" cy="328444"/>
                  </a:xfrm>
                  <a:custGeom>
                    <a:rect b="b" l="l" r="r" t="t"/>
                    <a:pathLst>
                      <a:path extrusionOk="0" h="10092" w="10062">
                        <a:moveTo>
                          <a:pt x="5046" y="0"/>
                        </a:moveTo>
                        <a:cubicBezTo>
                          <a:pt x="2250" y="0"/>
                          <a:pt x="1" y="2280"/>
                          <a:pt x="1" y="5046"/>
                        </a:cubicBezTo>
                        <a:cubicBezTo>
                          <a:pt x="1" y="7842"/>
                          <a:pt x="2250" y="10091"/>
                          <a:pt x="5046" y="10091"/>
                        </a:cubicBezTo>
                        <a:cubicBezTo>
                          <a:pt x="7812" y="10091"/>
                          <a:pt x="10062" y="7842"/>
                          <a:pt x="10062" y="5046"/>
                        </a:cubicBezTo>
                        <a:cubicBezTo>
                          <a:pt x="10062" y="2280"/>
                          <a:pt x="7812" y="0"/>
                          <a:pt x="5046" y="0"/>
                        </a:cubicBezTo>
                        <a:close/>
                      </a:path>
                    </a:pathLst>
                  </a:custGeom>
                  <a:solidFill>
                    <a:srgbClr val="303B7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75" name="Google Shape;1875;p67"/>
                  <p:cNvSpPr/>
                  <p:nvPr/>
                </p:nvSpPr>
                <p:spPr>
                  <a:xfrm>
                    <a:off x="6403651" y="2439892"/>
                    <a:ext cx="262183" cy="261174"/>
                  </a:xfrm>
                  <a:custGeom>
                    <a:rect b="b" l="l" r="r" t="t"/>
                    <a:pathLst>
                      <a:path extrusionOk="0" h="8025" w="8056">
                        <a:moveTo>
                          <a:pt x="4043" y="1"/>
                        </a:moveTo>
                        <a:cubicBezTo>
                          <a:pt x="1824" y="1"/>
                          <a:pt x="1" y="1794"/>
                          <a:pt x="1" y="4013"/>
                        </a:cubicBezTo>
                        <a:cubicBezTo>
                          <a:pt x="1" y="6232"/>
                          <a:pt x="1824" y="8025"/>
                          <a:pt x="4043" y="8025"/>
                        </a:cubicBezTo>
                        <a:cubicBezTo>
                          <a:pt x="6262" y="8025"/>
                          <a:pt x="8056" y="6232"/>
                          <a:pt x="8056" y="4013"/>
                        </a:cubicBezTo>
                        <a:cubicBezTo>
                          <a:pt x="8056" y="1794"/>
                          <a:pt x="6262" y="1"/>
                          <a:pt x="4043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76" name="Google Shape;1876;p67"/>
                  <p:cNvSpPr/>
                  <p:nvPr/>
                </p:nvSpPr>
                <p:spPr>
                  <a:xfrm>
                    <a:off x="6440263" y="2476504"/>
                    <a:ext cx="188956" cy="187980"/>
                  </a:xfrm>
                  <a:custGeom>
                    <a:rect b="b" l="l" r="r" t="t"/>
                    <a:pathLst>
                      <a:path extrusionOk="0" h="5776" w="5806">
                        <a:moveTo>
                          <a:pt x="2918" y="0"/>
                        </a:moveTo>
                        <a:cubicBezTo>
                          <a:pt x="1307" y="0"/>
                          <a:pt x="0" y="1277"/>
                          <a:pt x="0" y="2888"/>
                        </a:cubicBezTo>
                        <a:cubicBezTo>
                          <a:pt x="0" y="4499"/>
                          <a:pt x="1307" y="5775"/>
                          <a:pt x="2918" y="5775"/>
                        </a:cubicBezTo>
                        <a:cubicBezTo>
                          <a:pt x="4499" y="5775"/>
                          <a:pt x="5806" y="4499"/>
                          <a:pt x="5806" y="2888"/>
                        </a:cubicBezTo>
                        <a:cubicBezTo>
                          <a:pt x="5806" y="1277"/>
                          <a:pt x="4499" y="0"/>
                          <a:pt x="2918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8350">
                    <a:solidFill>
                      <a:srgbClr val="040E4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77" name="Google Shape;1877;p67"/>
                  <p:cNvSpPr/>
                  <p:nvPr/>
                </p:nvSpPr>
                <p:spPr>
                  <a:xfrm flipH="1" rot="2700000">
                    <a:off x="6269987" y="3888725"/>
                    <a:ext cx="529520" cy="529520"/>
                  </a:xfrm>
                  <a:custGeom>
                    <a:rect b="b" l="l" r="r" t="t"/>
                    <a:pathLst>
                      <a:path extrusionOk="0" h="13345" w="13345">
                        <a:moveTo>
                          <a:pt x="6688" y="1"/>
                        </a:moveTo>
                        <a:cubicBezTo>
                          <a:pt x="2980" y="1"/>
                          <a:pt x="1" y="2979"/>
                          <a:pt x="1" y="6657"/>
                        </a:cubicBezTo>
                        <a:cubicBezTo>
                          <a:pt x="1" y="10366"/>
                          <a:pt x="2980" y="13344"/>
                          <a:pt x="6688" y="13344"/>
                        </a:cubicBezTo>
                        <a:cubicBezTo>
                          <a:pt x="10366" y="13344"/>
                          <a:pt x="13345" y="10366"/>
                          <a:pt x="13345" y="6657"/>
                        </a:cubicBezTo>
                        <a:cubicBezTo>
                          <a:pt x="13345" y="2979"/>
                          <a:pt x="10366" y="1"/>
                          <a:pt x="6688" y="1"/>
                        </a:cubicBezTo>
                        <a:close/>
                      </a:path>
                    </a:pathLst>
                  </a:custGeom>
                  <a:solidFill>
                    <a:srgbClr val="303B7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78" name="Google Shape;1878;p67"/>
                  <p:cNvSpPr/>
                  <p:nvPr/>
                </p:nvSpPr>
                <p:spPr>
                  <a:xfrm flipH="1" rot="2700000">
                    <a:off x="5732073" y="3350847"/>
                    <a:ext cx="1605317" cy="1605266"/>
                  </a:xfrm>
                  <a:custGeom>
                    <a:rect b="b" l="l" r="r" t="t"/>
                    <a:pathLst>
                      <a:path extrusionOk="0" fill="none" h="31430" w="31431">
                        <a:moveTo>
                          <a:pt x="21035" y="2949"/>
                        </a:moveTo>
                        <a:cubicBezTo>
                          <a:pt x="28087" y="5867"/>
                          <a:pt x="31430" y="13952"/>
                          <a:pt x="28512" y="21035"/>
                        </a:cubicBezTo>
                        <a:cubicBezTo>
                          <a:pt x="25594" y="28086"/>
                          <a:pt x="17509" y="31430"/>
                          <a:pt x="10427" y="28512"/>
                        </a:cubicBezTo>
                        <a:cubicBezTo>
                          <a:pt x="3375" y="25594"/>
                          <a:pt x="1" y="17478"/>
                          <a:pt x="2949" y="10426"/>
                        </a:cubicBezTo>
                        <a:cubicBezTo>
                          <a:pt x="5867" y="3375"/>
                          <a:pt x="13953" y="1"/>
                          <a:pt x="21035" y="2949"/>
                        </a:cubicBezTo>
                        <a:close/>
                      </a:path>
                    </a:pathLst>
                  </a:custGeom>
                  <a:noFill/>
                  <a:ln cap="flat" cmpd="sng" w="28575">
                    <a:solidFill>
                      <a:srgbClr val="FFFFFF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79" name="Google Shape;1879;p67"/>
                  <p:cNvSpPr/>
                  <p:nvPr/>
                </p:nvSpPr>
                <p:spPr>
                  <a:xfrm flipH="1" rot="2700000">
                    <a:off x="6073736" y="3575019"/>
                    <a:ext cx="1156924" cy="1156924"/>
                  </a:xfrm>
                  <a:custGeom>
                    <a:rect b="b" l="l" r="r" t="t"/>
                    <a:pathLst>
                      <a:path extrusionOk="0" fill="none" h="10670" w="10670">
                        <a:moveTo>
                          <a:pt x="6110" y="10669"/>
                        </a:moveTo>
                        <a:cubicBezTo>
                          <a:pt x="2037" y="10669"/>
                          <a:pt x="0" y="5745"/>
                          <a:pt x="2858" y="2888"/>
                        </a:cubicBezTo>
                        <a:cubicBezTo>
                          <a:pt x="5745" y="0"/>
                          <a:pt x="10669" y="2037"/>
                          <a:pt x="10669" y="6110"/>
                        </a:cubicBezTo>
                        <a:cubicBezTo>
                          <a:pt x="10669" y="8633"/>
                          <a:pt x="8602" y="10669"/>
                          <a:pt x="6110" y="10669"/>
                        </a:cubicBezTo>
                        <a:close/>
                      </a:path>
                    </a:pathLst>
                  </a:custGeom>
                  <a:noFill/>
                  <a:ln cap="flat" cmpd="sng" w="28575">
                    <a:solidFill>
                      <a:srgbClr val="0152B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80" name="Google Shape;1880;p67"/>
                  <p:cNvSpPr/>
                  <p:nvPr/>
                </p:nvSpPr>
                <p:spPr>
                  <a:xfrm flipH="1" rot="2700000">
                    <a:off x="6327038" y="3945773"/>
                    <a:ext cx="415435" cy="415435"/>
                  </a:xfrm>
                  <a:custGeom>
                    <a:rect b="b" l="l" r="r" t="t"/>
                    <a:pathLst>
                      <a:path extrusionOk="0" h="13345" w="13345">
                        <a:moveTo>
                          <a:pt x="6688" y="1"/>
                        </a:moveTo>
                        <a:cubicBezTo>
                          <a:pt x="2980" y="1"/>
                          <a:pt x="1" y="2979"/>
                          <a:pt x="1" y="6657"/>
                        </a:cubicBezTo>
                        <a:cubicBezTo>
                          <a:pt x="1" y="10366"/>
                          <a:pt x="2980" y="13344"/>
                          <a:pt x="6688" y="13344"/>
                        </a:cubicBezTo>
                        <a:cubicBezTo>
                          <a:pt x="10366" y="13344"/>
                          <a:pt x="13345" y="10366"/>
                          <a:pt x="13345" y="6657"/>
                        </a:cubicBezTo>
                        <a:cubicBezTo>
                          <a:pt x="13345" y="2979"/>
                          <a:pt x="10366" y="1"/>
                          <a:pt x="6688" y="1"/>
                        </a:cubicBezTo>
                        <a:close/>
                      </a:path>
                    </a:pathLst>
                  </a:custGeom>
                  <a:noFill/>
                  <a:ln cap="flat" cmpd="sng" w="28575">
                    <a:solidFill>
                      <a:srgbClr val="FFFFFF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81" name="Google Shape;1881;p67"/>
                  <p:cNvSpPr/>
                  <p:nvPr/>
                </p:nvSpPr>
                <p:spPr>
                  <a:xfrm flipH="1" rot="2700000">
                    <a:off x="6445027" y="4063770"/>
                    <a:ext cx="179432" cy="179432"/>
                  </a:xfrm>
                  <a:custGeom>
                    <a:rect b="b" l="l" r="r" t="t"/>
                    <a:pathLst>
                      <a:path extrusionOk="0" h="13345" w="13345">
                        <a:moveTo>
                          <a:pt x="6688" y="1"/>
                        </a:moveTo>
                        <a:cubicBezTo>
                          <a:pt x="2980" y="1"/>
                          <a:pt x="1" y="2979"/>
                          <a:pt x="1" y="6657"/>
                        </a:cubicBezTo>
                        <a:cubicBezTo>
                          <a:pt x="1" y="10366"/>
                          <a:pt x="2980" y="13344"/>
                          <a:pt x="6688" y="13344"/>
                        </a:cubicBezTo>
                        <a:cubicBezTo>
                          <a:pt x="10366" y="13344"/>
                          <a:pt x="13345" y="10366"/>
                          <a:pt x="13345" y="6657"/>
                        </a:cubicBezTo>
                        <a:cubicBezTo>
                          <a:pt x="13345" y="2979"/>
                          <a:pt x="10366" y="1"/>
                          <a:pt x="6688" y="1"/>
                        </a:cubicBezTo>
                        <a:close/>
                      </a:path>
                    </a:pathLst>
                  </a:custGeom>
                  <a:solidFill>
                    <a:srgbClr val="F5DE3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882" name="Google Shape;1882;p67"/>
                <p:cNvGrpSpPr/>
                <p:nvPr/>
              </p:nvGrpSpPr>
              <p:grpSpPr>
                <a:xfrm>
                  <a:off x="4716935" y="2738838"/>
                  <a:ext cx="1862947" cy="1862940"/>
                  <a:chOff x="4707894" y="2819553"/>
                  <a:chExt cx="1862947" cy="1862940"/>
                </a:xfrm>
              </p:grpSpPr>
              <p:cxnSp>
                <p:nvCxnSpPr>
                  <p:cNvPr id="1883" name="Google Shape;1883;p67"/>
                  <p:cNvCxnSpPr/>
                  <p:nvPr/>
                </p:nvCxnSpPr>
                <p:spPr>
                  <a:xfrm flipH="1" rot="10800000">
                    <a:off x="4956841" y="2819553"/>
                    <a:ext cx="1614000" cy="16140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FFFFFF"/>
                    </a:solidFill>
                    <a:prstDash val="solid"/>
                    <a:round/>
                    <a:headEnd len="med" w="med" type="none"/>
                    <a:tailEnd len="med" w="med" type="oval"/>
                  </a:ln>
                </p:spPr>
              </p:cxnSp>
              <p:sp>
                <p:nvSpPr>
                  <p:cNvPr id="1884" name="Google Shape;1884;p67"/>
                  <p:cNvSpPr/>
                  <p:nvPr/>
                </p:nvSpPr>
                <p:spPr>
                  <a:xfrm rot="-2700000">
                    <a:off x="4776059" y="4286376"/>
                    <a:ext cx="327464" cy="328440"/>
                  </a:xfrm>
                  <a:custGeom>
                    <a:rect b="b" l="l" r="r" t="t"/>
                    <a:pathLst>
                      <a:path extrusionOk="0" h="10092" w="10062">
                        <a:moveTo>
                          <a:pt x="5046" y="0"/>
                        </a:moveTo>
                        <a:cubicBezTo>
                          <a:pt x="2250" y="0"/>
                          <a:pt x="1" y="2280"/>
                          <a:pt x="1" y="5046"/>
                        </a:cubicBezTo>
                        <a:cubicBezTo>
                          <a:pt x="1" y="7842"/>
                          <a:pt x="2250" y="10091"/>
                          <a:pt x="5046" y="10091"/>
                        </a:cubicBezTo>
                        <a:cubicBezTo>
                          <a:pt x="7812" y="10091"/>
                          <a:pt x="10062" y="7842"/>
                          <a:pt x="10062" y="5046"/>
                        </a:cubicBezTo>
                        <a:cubicBezTo>
                          <a:pt x="10062" y="2280"/>
                          <a:pt x="7812" y="0"/>
                          <a:pt x="5046" y="0"/>
                        </a:cubicBezTo>
                        <a:close/>
                      </a:path>
                    </a:pathLst>
                  </a:custGeom>
                  <a:solidFill>
                    <a:srgbClr val="0152B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85" name="Google Shape;1885;p67"/>
                  <p:cNvSpPr/>
                  <p:nvPr/>
                </p:nvSpPr>
                <p:spPr>
                  <a:xfrm rot="-2700000">
                    <a:off x="4808689" y="4320000"/>
                    <a:ext cx="262179" cy="261170"/>
                  </a:xfrm>
                  <a:custGeom>
                    <a:rect b="b" l="l" r="r" t="t"/>
                    <a:pathLst>
                      <a:path extrusionOk="0" h="8025" w="8056">
                        <a:moveTo>
                          <a:pt x="4043" y="1"/>
                        </a:moveTo>
                        <a:cubicBezTo>
                          <a:pt x="1824" y="1"/>
                          <a:pt x="1" y="1794"/>
                          <a:pt x="1" y="4013"/>
                        </a:cubicBezTo>
                        <a:cubicBezTo>
                          <a:pt x="1" y="6232"/>
                          <a:pt x="1824" y="8025"/>
                          <a:pt x="4043" y="8025"/>
                        </a:cubicBezTo>
                        <a:cubicBezTo>
                          <a:pt x="6262" y="8025"/>
                          <a:pt x="8056" y="6232"/>
                          <a:pt x="8056" y="4013"/>
                        </a:cubicBezTo>
                        <a:cubicBezTo>
                          <a:pt x="8056" y="1794"/>
                          <a:pt x="6262" y="1"/>
                          <a:pt x="4043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86" name="Google Shape;1886;p67"/>
                  <p:cNvSpPr/>
                  <p:nvPr/>
                </p:nvSpPr>
                <p:spPr>
                  <a:xfrm rot="-2700000">
                    <a:off x="5279571" y="3772556"/>
                    <a:ext cx="582678" cy="91027"/>
                  </a:xfrm>
                  <a:custGeom>
                    <a:rect b="b" l="l" r="r" t="t"/>
                    <a:pathLst>
                      <a:path extrusionOk="0" h="2797" w="17904">
                        <a:moveTo>
                          <a:pt x="0" y="0"/>
                        </a:moveTo>
                        <a:lnTo>
                          <a:pt x="0" y="2797"/>
                        </a:lnTo>
                        <a:lnTo>
                          <a:pt x="2827" y="2797"/>
                        </a:lnTo>
                        <a:lnTo>
                          <a:pt x="2827" y="0"/>
                        </a:lnTo>
                        <a:close/>
                        <a:moveTo>
                          <a:pt x="3770" y="0"/>
                        </a:moveTo>
                        <a:lnTo>
                          <a:pt x="3770" y="2797"/>
                        </a:lnTo>
                        <a:lnTo>
                          <a:pt x="6596" y="2797"/>
                        </a:lnTo>
                        <a:lnTo>
                          <a:pt x="6596" y="0"/>
                        </a:lnTo>
                        <a:close/>
                        <a:moveTo>
                          <a:pt x="7539" y="0"/>
                        </a:moveTo>
                        <a:lnTo>
                          <a:pt x="7539" y="2797"/>
                        </a:lnTo>
                        <a:lnTo>
                          <a:pt x="10365" y="2797"/>
                        </a:lnTo>
                        <a:lnTo>
                          <a:pt x="10365" y="0"/>
                        </a:lnTo>
                        <a:close/>
                        <a:moveTo>
                          <a:pt x="11308" y="0"/>
                        </a:moveTo>
                        <a:lnTo>
                          <a:pt x="11308" y="2797"/>
                        </a:lnTo>
                        <a:lnTo>
                          <a:pt x="14134" y="2797"/>
                        </a:lnTo>
                        <a:lnTo>
                          <a:pt x="14134" y="0"/>
                        </a:lnTo>
                        <a:close/>
                        <a:moveTo>
                          <a:pt x="15077" y="0"/>
                        </a:moveTo>
                        <a:lnTo>
                          <a:pt x="15077" y="2797"/>
                        </a:lnTo>
                        <a:lnTo>
                          <a:pt x="17904" y="2797"/>
                        </a:lnTo>
                        <a:lnTo>
                          <a:pt x="17904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8350">
                    <a:solidFill>
                      <a:srgbClr val="040E4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87" name="Google Shape;1887;p67"/>
                  <p:cNvSpPr/>
                  <p:nvPr/>
                </p:nvSpPr>
                <p:spPr>
                  <a:xfrm rot="-2700000">
                    <a:off x="4845312" y="4356608"/>
                    <a:ext cx="188954" cy="187978"/>
                  </a:xfrm>
                  <a:custGeom>
                    <a:rect b="b" l="l" r="r" t="t"/>
                    <a:pathLst>
                      <a:path extrusionOk="0" h="5776" w="5806">
                        <a:moveTo>
                          <a:pt x="2918" y="0"/>
                        </a:moveTo>
                        <a:cubicBezTo>
                          <a:pt x="1307" y="0"/>
                          <a:pt x="0" y="1277"/>
                          <a:pt x="0" y="2888"/>
                        </a:cubicBezTo>
                        <a:cubicBezTo>
                          <a:pt x="0" y="4499"/>
                          <a:pt x="1307" y="5775"/>
                          <a:pt x="2918" y="5775"/>
                        </a:cubicBezTo>
                        <a:cubicBezTo>
                          <a:pt x="4499" y="5775"/>
                          <a:pt x="5806" y="4499"/>
                          <a:pt x="5806" y="2888"/>
                        </a:cubicBezTo>
                        <a:cubicBezTo>
                          <a:pt x="5806" y="1277"/>
                          <a:pt x="4499" y="0"/>
                          <a:pt x="2918" y="0"/>
                        </a:cubicBezTo>
                        <a:close/>
                      </a:path>
                    </a:pathLst>
                  </a:custGeom>
                  <a:noFill/>
                  <a:ln cap="flat" cmpd="sng" w="28575">
                    <a:solidFill>
                      <a:srgbClr val="040E4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888" name="Google Shape;1888;p67"/>
              <p:cNvSpPr/>
              <p:nvPr/>
            </p:nvSpPr>
            <p:spPr>
              <a:xfrm>
                <a:off x="7136942" y="1152386"/>
                <a:ext cx="582686" cy="91028"/>
              </a:xfrm>
              <a:custGeom>
                <a:rect b="b" l="l" r="r" t="t"/>
                <a:pathLst>
                  <a:path extrusionOk="0" h="2797" w="17904">
                    <a:moveTo>
                      <a:pt x="0" y="0"/>
                    </a:moveTo>
                    <a:lnTo>
                      <a:pt x="0" y="2797"/>
                    </a:lnTo>
                    <a:lnTo>
                      <a:pt x="2827" y="2797"/>
                    </a:lnTo>
                    <a:lnTo>
                      <a:pt x="2827" y="0"/>
                    </a:lnTo>
                    <a:close/>
                    <a:moveTo>
                      <a:pt x="3770" y="0"/>
                    </a:moveTo>
                    <a:lnTo>
                      <a:pt x="3770" y="2797"/>
                    </a:lnTo>
                    <a:lnTo>
                      <a:pt x="6596" y="2797"/>
                    </a:lnTo>
                    <a:lnTo>
                      <a:pt x="6596" y="0"/>
                    </a:lnTo>
                    <a:close/>
                    <a:moveTo>
                      <a:pt x="7539" y="0"/>
                    </a:moveTo>
                    <a:lnTo>
                      <a:pt x="7539" y="2797"/>
                    </a:lnTo>
                    <a:lnTo>
                      <a:pt x="10365" y="2797"/>
                    </a:lnTo>
                    <a:lnTo>
                      <a:pt x="10365" y="0"/>
                    </a:lnTo>
                    <a:close/>
                    <a:moveTo>
                      <a:pt x="11308" y="0"/>
                    </a:moveTo>
                    <a:lnTo>
                      <a:pt x="11308" y="2797"/>
                    </a:lnTo>
                    <a:lnTo>
                      <a:pt x="14134" y="2797"/>
                    </a:lnTo>
                    <a:lnTo>
                      <a:pt x="14134" y="0"/>
                    </a:lnTo>
                    <a:close/>
                    <a:moveTo>
                      <a:pt x="15077" y="0"/>
                    </a:moveTo>
                    <a:lnTo>
                      <a:pt x="15077" y="2797"/>
                    </a:lnTo>
                    <a:lnTo>
                      <a:pt x="17904" y="2797"/>
                    </a:lnTo>
                    <a:lnTo>
                      <a:pt x="17904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rgbClr val="040E4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2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p68"/>
          <p:cNvSpPr txBox="1"/>
          <p:nvPr>
            <p:ph type="title"/>
          </p:nvPr>
        </p:nvSpPr>
        <p:spPr>
          <a:xfrm>
            <a:off x="2929800" y="82500"/>
            <a:ext cx="2914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update()</a:t>
            </a:r>
            <a:endParaRPr/>
          </a:p>
        </p:txBody>
      </p:sp>
      <p:sp>
        <p:nvSpPr>
          <p:cNvPr id="1894" name="Google Shape;1894;p68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1895" name="Google Shape;1895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36600"/>
            <a:ext cx="4013375" cy="270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6" name="Google Shape;1896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600" y="1281650"/>
            <a:ext cx="5616400" cy="368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0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p69"/>
          <p:cNvSpPr txBox="1"/>
          <p:nvPr>
            <p:ph type="title"/>
          </p:nvPr>
        </p:nvSpPr>
        <p:spPr>
          <a:xfrm>
            <a:off x="720000" y="3111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Praćenje stanja konekcije korisnika</a:t>
            </a:r>
            <a:endParaRPr/>
          </a:p>
        </p:txBody>
      </p:sp>
      <p:sp>
        <p:nvSpPr>
          <p:cNvPr id="1902" name="Google Shape;1902;p6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1903" name="Google Shape;1903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3750"/>
            <a:ext cx="4520951" cy="6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4" name="Google Shape;1904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2193725"/>
            <a:ext cx="3601725" cy="14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5" name="Google Shape;1905;p69"/>
          <p:cNvSpPr txBox="1"/>
          <p:nvPr>
            <p:ph idx="1" type="body"/>
          </p:nvPr>
        </p:nvSpPr>
        <p:spPr>
          <a:xfrm>
            <a:off x="5238775" y="1568400"/>
            <a:ext cx="3746100" cy="25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Upis u bazu prilikom gubitka konekcije nezavisno od razloga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Sve operacije se mogu izvršiti i nakon prekida veze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onDisconnect()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Praćenje stanja na lokaciji /.info/connected tj. kada je korisnik poslednji put bio na mreži</a:t>
            </a:r>
            <a:endParaRPr/>
          </a:p>
        </p:txBody>
      </p:sp>
      <p:grpSp>
        <p:nvGrpSpPr>
          <p:cNvPr id="1906" name="Google Shape;1906;p69"/>
          <p:cNvGrpSpPr/>
          <p:nvPr/>
        </p:nvGrpSpPr>
        <p:grpSpPr>
          <a:xfrm rot="5400000">
            <a:off x="3613180" y="2641098"/>
            <a:ext cx="3136841" cy="328444"/>
            <a:chOff x="4783909" y="2518498"/>
            <a:chExt cx="3136841" cy="328444"/>
          </a:xfrm>
        </p:grpSpPr>
        <p:cxnSp>
          <p:nvCxnSpPr>
            <p:cNvPr id="1907" name="Google Shape;1907;p69"/>
            <p:cNvCxnSpPr/>
            <p:nvPr/>
          </p:nvCxnSpPr>
          <p:spPr>
            <a:xfrm rot="-5400000">
              <a:off x="6445200" y="1207175"/>
              <a:ext cx="2100" cy="2949000"/>
            </a:xfrm>
            <a:prstGeom prst="straightConnector1">
              <a:avLst/>
            </a:prstGeom>
            <a:noFill/>
            <a:ln cap="flat" cmpd="sng" w="28575">
              <a:solidFill>
                <a:srgbClr val="0152B1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1908" name="Google Shape;1908;p69"/>
            <p:cNvSpPr/>
            <p:nvPr/>
          </p:nvSpPr>
          <p:spPr>
            <a:xfrm>
              <a:off x="4783909" y="2518498"/>
              <a:ext cx="327468" cy="328444"/>
            </a:xfrm>
            <a:custGeom>
              <a:rect b="b" l="l" r="r" t="t"/>
              <a:pathLst>
                <a:path extrusionOk="0" h="10092" w="10062">
                  <a:moveTo>
                    <a:pt x="5046" y="0"/>
                  </a:moveTo>
                  <a:cubicBezTo>
                    <a:pt x="2250" y="0"/>
                    <a:pt x="1" y="2280"/>
                    <a:pt x="1" y="5046"/>
                  </a:cubicBezTo>
                  <a:cubicBezTo>
                    <a:pt x="1" y="7842"/>
                    <a:pt x="2250" y="10091"/>
                    <a:pt x="5046" y="10091"/>
                  </a:cubicBezTo>
                  <a:cubicBezTo>
                    <a:pt x="7812" y="10091"/>
                    <a:pt x="10062" y="7842"/>
                    <a:pt x="10062" y="5046"/>
                  </a:cubicBezTo>
                  <a:cubicBezTo>
                    <a:pt x="10062" y="2280"/>
                    <a:pt x="7812" y="0"/>
                    <a:pt x="5046" y="0"/>
                  </a:cubicBezTo>
                  <a:close/>
                </a:path>
              </a:pathLst>
            </a:custGeom>
            <a:solidFill>
              <a:srgbClr val="303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69"/>
            <p:cNvSpPr/>
            <p:nvPr/>
          </p:nvSpPr>
          <p:spPr>
            <a:xfrm>
              <a:off x="4816551" y="2552117"/>
              <a:ext cx="262183" cy="261174"/>
            </a:xfrm>
            <a:custGeom>
              <a:rect b="b" l="l" r="r" t="t"/>
              <a:pathLst>
                <a:path extrusionOk="0" h="8025" w="8056">
                  <a:moveTo>
                    <a:pt x="4043" y="1"/>
                  </a:moveTo>
                  <a:cubicBezTo>
                    <a:pt x="1824" y="1"/>
                    <a:pt x="1" y="1794"/>
                    <a:pt x="1" y="4013"/>
                  </a:cubicBezTo>
                  <a:cubicBezTo>
                    <a:pt x="1" y="6232"/>
                    <a:pt x="1824" y="8025"/>
                    <a:pt x="4043" y="8025"/>
                  </a:cubicBezTo>
                  <a:cubicBezTo>
                    <a:pt x="6262" y="8025"/>
                    <a:pt x="8056" y="6232"/>
                    <a:pt x="8056" y="4013"/>
                  </a:cubicBezTo>
                  <a:cubicBezTo>
                    <a:pt x="8056" y="1794"/>
                    <a:pt x="6262" y="1"/>
                    <a:pt x="40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69"/>
            <p:cNvSpPr/>
            <p:nvPr/>
          </p:nvSpPr>
          <p:spPr>
            <a:xfrm>
              <a:off x="4853163" y="2588729"/>
              <a:ext cx="188956" cy="187980"/>
            </a:xfrm>
            <a:custGeom>
              <a:rect b="b" l="l" r="r" t="t"/>
              <a:pathLst>
                <a:path extrusionOk="0" h="5776" w="5806">
                  <a:moveTo>
                    <a:pt x="2918" y="0"/>
                  </a:moveTo>
                  <a:cubicBezTo>
                    <a:pt x="1307" y="0"/>
                    <a:pt x="0" y="1277"/>
                    <a:pt x="0" y="2888"/>
                  </a:cubicBezTo>
                  <a:cubicBezTo>
                    <a:pt x="0" y="4499"/>
                    <a:pt x="1307" y="5775"/>
                    <a:pt x="2918" y="5775"/>
                  </a:cubicBezTo>
                  <a:cubicBezTo>
                    <a:pt x="4499" y="5775"/>
                    <a:pt x="5806" y="4499"/>
                    <a:pt x="5806" y="2888"/>
                  </a:cubicBezTo>
                  <a:cubicBezTo>
                    <a:pt x="5806" y="1277"/>
                    <a:pt x="4499" y="0"/>
                    <a:pt x="291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8350">
              <a:solidFill>
                <a:srgbClr val="040E4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69"/>
            <p:cNvSpPr/>
            <p:nvPr/>
          </p:nvSpPr>
          <p:spPr>
            <a:xfrm>
              <a:off x="5549842" y="2636211"/>
              <a:ext cx="582686" cy="91028"/>
            </a:xfrm>
            <a:custGeom>
              <a:rect b="b" l="l" r="r" t="t"/>
              <a:pathLst>
                <a:path extrusionOk="0" h="2797" w="17904">
                  <a:moveTo>
                    <a:pt x="0" y="0"/>
                  </a:moveTo>
                  <a:lnTo>
                    <a:pt x="0" y="2797"/>
                  </a:lnTo>
                  <a:lnTo>
                    <a:pt x="2827" y="2797"/>
                  </a:lnTo>
                  <a:lnTo>
                    <a:pt x="2827" y="0"/>
                  </a:lnTo>
                  <a:close/>
                  <a:moveTo>
                    <a:pt x="3770" y="0"/>
                  </a:moveTo>
                  <a:lnTo>
                    <a:pt x="3770" y="2797"/>
                  </a:lnTo>
                  <a:lnTo>
                    <a:pt x="6596" y="2797"/>
                  </a:lnTo>
                  <a:lnTo>
                    <a:pt x="6596" y="0"/>
                  </a:lnTo>
                  <a:close/>
                  <a:moveTo>
                    <a:pt x="7539" y="0"/>
                  </a:moveTo>
                  <a:lnTo>
                    <a:pt x="7539" y="2797"/>
                  </a:lnTo>
                  <a:lnTo>
                    <a:pt x="10365" y="2797"/>
                  </a:lnTo>
                  <a:lnTo>
                    <a:pt x="10365" y="0"/>
                  </a:lnTo>
                  <a:close/>
                  <a:moveTo>
                    <a:pt x="11308" y="0"/>
                  </a:moveTo>
                  <a:lnTo>
                    <a:pt x="11308" y="2797"/>
                  </a:lnTo>
                  <a:lnTo>
                    <a:pt x="14134" y="2797"/>
                  </a:lnTo>
                  <a:lnTo>
                    <a:pt x="14134" y="0"/>
                  </a:lnTo>
                  <a:close/>
                  <a:moveTo>
                    <a:pt x="15077" y="0"/>
                  </a:moveTo>
                  <a:lnTo>
                    <a:pt x="15077" y="2797"/>
                  </a:lnTo>
                  <a:lnTo>
                    <a:pt x="17904" y="2797"/>
                  </a:lnTo>
                  <a:lnTo>
                    <a:pt x="1790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8350">
              <a:solidFill>
                <a:srgbClr val="040E4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