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Fredoka One"/>
      <p:regular r:id="rId27"/>
    </p:embeddedFont>
    <p:embeddedFont>
      <p:font typeface="Palanquin Dark"/>
      <p:regular r:id="rId28"/>
      <p:bold r:id="rId29"/>
    </p:embeddedFont>
    <p:embeddedFont>
      <p:font typeface="Orbitron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alanquinDark-regular.fntdata"/><Relationship Id="rId27" Type="http://schemas.openxmlformats.org/officeDocument/2006/relationships/font" Target="fonts/Fredoka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alanquinDar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rbitron-bold.fntdata"/><Relationship Id="rId30" Type="http://schemas.openxmlformats.org/officeDocument/2006/relationships/font" Target="fonts/Orbitron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21f4276cc9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21f4276cc9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21f4276cc9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121f4276cc9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21f4276cc9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21f4276cc9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21f4276cc9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21f4276cc9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21f4276cc9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121f4276cc9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21f4276cc9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121f4276cc9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21f4276cc9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21f4276cc9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21f4276cc9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21f4276cc9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21f4276cc9_0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121f4276cc9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c6ac5e8787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c6ac5e8787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21f4276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21f4276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21f4276c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21f4276c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21f4276cc9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21f4276cc9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21f4276cc9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21f4276cc9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21f4276cc9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21f4276cc9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21f4276cc9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121f4276cc9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21f4276cc9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21f4276cc9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flipH="1" rot="10800000">
              <a:off x="6369828" y="-1150069"/>
              <a:ext cx="6654639" cy="7636641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flipH="1" rot="10800000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flipH="1" rot="10800000">
              <a:off x="7424539" y="4645063"/>
              <a:ext cx="727773" cy="727773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2"/>
          <p:cNvSpPr txBox="1"/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1"/>
          <p:cNvGrpSpPr/>
          <p:nvPr/>
        </p:nvGrpSpPr>
        <p:grpSpPr>
          <a:xfrm>
            <a:off x="-2489366" y="-3322835"/>
            <a:ext cx="14122731" cy="9293154"/>
            <a:chOff x="-2489366" y="-3322835"/>
            <a:chExt cx="14122731" cy="9293154"/>
          </a:xfrm>
        </p:grpSpPr>
        <p:grpSp>
          <p:nvGrpSpPr>
            <p:cNvPr id="299" name="Google Shape;299;p11"/>
            <p:cNvGrpSpPr/>
            <p:nvPr/>
          </p:nvGrpSpPr>
          <p:grpSpPr>
            <a:xfrm>
              <a:off x="4466625" y="-2619399"/>
              <a:ext cx="7166740" cy="6435526"/>
              <a:chOff x="4294391" y="-2619399"/>
              <a:chExt cx="7166740" cy="6435526"/>
            </a:xfrm>
          </p:grpSpPr>
          <p:sp>
            <p:nvSpPr>
              <p:cNvPr id="300" name="Google Shape;300;p11"/>
              <p:cNvSpPr/>
              <p:nvPr/>
            </p:nvSpPr>
            <p:spPr>
              <a:xfrm>
                <a:off x="4294391" y="-2619399"/>
                <a:ext cx="7166740" cy="6435526"/>
              </a:xfrm>
              <a:custGeom>
                <a:rect b="b" l="l" r="r" t="t"/>
                <a:pathLst>
                  <a:path extrusionOk="0" h="64222" w="71519">
                    <a:moveTo>
                      <a:pt x="160" y="0"/>
                    </a:moveTo>
                    <a:lnTo>
                      <a:pt x="0" y="160"/>
                    </a:lnTo>
                    <a:lnTo>
                      <a:pt x="26919" y="27079"/>
                    </a:lnTo>
                    <a:lnTo>
                      <a:pt x="26919" y="27956"/>
                    </a:lnTo>
                    <a:lnTo>
                      <a:pt x="30762" y="31798"/>
                    </a:lnTo>
                    <a:lnTo>
                      <a:pt x="32743" y="31798"/>
                    </a:lnTo>
                    <a:lnTo>
                      <a:pt x="38031" y="37086"/>
                    </a:lnTo>
                    <a:lnTo>
                      <a:pt x="44224" y="37086"/>
                    </a:lnTo>
                    <a:lnTo>
                      <a:pt x="71359" y="64221"/>
                    </a:lnTo>
                    <a:lnTo>
                      <a:pt x="71519" y="64061"/>
                    </a:lnTo>
                    <a:lnTo>
                      <a:pt x="42046" y="34588"/>
                    </a:lnTo>
                    <a:lnTo>
                      <a:pt x="42046" y="33035"/>
                    </a:lnTo>
                    <a:lnTo>
                      <a:pt x="38359" y="29353"/>
                    </a:lnTo>
                    <a:lnTo>
                      <a:pt x="35465" y="29353"/>
                    </a:lnTo>
                    <a:lnTo>
                      <a:pt x="28949" y="22836"/>
                    </a:lnTo>
                    <a:lnTo>
                      <a:pt x="22993" y="22836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1" name="Google Shape;301;p11"/>
              <p:cNvGrpSpPr/>
              <p:nvPr/>
            </p:nvGrpSpPr>
            <p:grpSpPr>
              <a:xfrm>
                <a:off x="6770409" y="691894"/>
                <a:ext cx="618213" cy="306426"/>
                <a:chOff x="5989375" y="1843575"/>
                <a:chExt cx="136525" cy="67675"/>
              </a:xfrm>
            </p:grpSpPr>
            <p:sp>
              <p:nvSpPr>
                <p:cNvPr id="302" name="Google Shape;302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11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11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0" name="Google Shape;310;p11"/>
              <p:cNvGrpSpPr/>
              <p:nvPr/>
            </p:nvGrpSpPr>
            <p:grpSpPr>
              <a:xfrm>
                <a:off x="8029896" y="539500"/>
                <a:ext cx="1228886" cy="2188720"/>
                <a:chOff x="8389396" y="1055350"/>
                <a:chExt cx="1228886" cy="2188720"/>
              </a:xfrm>
            </p:grpSpPr>
            <p:sp>
              <p:nvSpPr>
                <p:cNvPr id="311" name="Google Shape;311;p11"/>
                <p:cNvSpPr/>
                <p:nvPr/>
              </p:nvSpPr>
              <p:spPr>
                <a:xfrm>
                  <a:off x="8421616" y="1130946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11"/>
                <p:cNvSpPr/>
                <p:nvPr/>
              </p:nvSpPr>
              <p:spPr>
                <a:xfrm>
                  <a:off x="8389396" y="1055350"/>
                  <a:ext cx="95651" cy="95575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3" name="Google Shape;313;p11"/>
            <p:cNvGrpSpPr/>
            <p:nvPr/>
          </p:nvGrpSpPr>
          <p:grpSpPr>
            <a:xfrm flipH="1" rot="10800000">
              <a:off x="-2489366" y="-3322835"/>
              <a:ext cx="6322114" cy="9196733"/>
              <a:chOff x="-2661600" y="-960635"/>
              <a:chExt cx="6322114" cy="9196733"/>
            </a:xfrm>
          </p:grpSpPr>
          <p:sp>
            <p:nvSpPr>
              <p:cNvPr id="314" name="Google Shape;314;p11"/>
              <p:cNvSpPr/>
              <p:nvPr/>
            </p:nvSpPr>
            <p:spPr>
              <a:xfrm flipH="1" rot="-5400000">
                <a:off x="-717010" y="-412716"/>
                <a:ext cx="3075605" cy="2033485"/>
              </a:xfrm>
              <a:custGeom>
                <a:rect b="b" l="l" r="r" t="t"/>
                <a:pathLst>
                  <a:path extrusionOk="0" h="15904" w="24054">
                    <a:moveTo>
                      <a:pt x="17228" y="0"/>
                    </a:moveTo>
                    <a:lnTo>
                      <a:pt x="9955" y="7274"/>
                    </a:lnTo>
                    <a:lnTo>
                      <a:pt x="6725" y="7274"/>
                    </a:lnTo>
                    <a:lnTo>
                      <a:pt x="2610" y="11384"/>
                    </a:lnTo>
                    <a:lnTo>
                      <a:pt x="2610" y="13298"/>
                    </a:lnTo>
                    <a:lnTo>
                      <a:pt x="0" y="15904"/>
                    </a:lnTo>
                    <a:lnTo>
                      <a:pt x="7093" y="15904"/>
                    </a:lnTo>
                    <a:lnTo>
                      <a:pt x="12993" y="10003"/>
                    </a:lnTo>
                    <a:lnTo>
                      <a:pt x="15207" y="10003"/>
                    </a:lnTo>
                    <a:lnTo>
                      <a:pt x="19494" y="5716"/>
                    </a:lnTo>
                    <a:lnTo>
                      <a:pt x="19494" y="4560"/>
                    </a:lnTo>
                    <a:lnTo>
                      <a:pt x="240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-2661600" y="981052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6" name="Google Shape;316;p11"/>
              <p:cNvGrpSpPr/>
              <p:nvPr/>
            </p:nvGrpSpPr>
            <p:grpSpPr>
              <a:xfrm flipH="1" rot="10800000">
                <a:off x="-1558013" y="845624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317" name="Google Shape;317;p11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11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11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1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1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2" name="Google Shape;322;p11"/>
              <p:cNvGrpSpPr/>
              <p:nvPr/>
            </p:nvGrpSpPr>
            <p:grpSpPr>
              <a:xfrm>
                <a:off x="441078" y="-960635"/>
                <a:ext cx="1029648" cy="1806572"/>
                <a:chOff x="455034" y="-121633"/>
                <a:chExt cx="629947" cy="1105275"/>
              </a:xfrm>
            </p:grpSpPr>
            <p:sp>
              <p:nvSpPr>
                <p:cNvPr id="323" name="Google Shape;323;p11"/>
                <p:cNvSpPr/>
                <p:nvPr/>
              </p:nvSpPr>
              <p:spPr>
                <a:xfrm>
                  <a:off x="1007193" y="917077"/>
                  <a:ext cx="77788" cy="66565"/>
                </a:xfrm>
                <a:custGeom>
                  <a:rect b="b" l="l" r="r" t="t"/>
                  <a:pathLst>
                    <a:path extrusionOk="0" h="1121" w="1310">
                      <a:moveTo>
                        <a:pt x="563" y="294"/>
                      </a:moveTo>
                      <a:cubicBezTo>
                        <a:pt x="628" y="294"/>
                        <a:pt x="695" y="318"/>
                        <a:pt x="749" y="372"/>
                      </a:cubicBezTo>
                      <a:cubicBezTo>
                        <a:pt x="913" y="536"/>
                        <a:pt x="797" y="821"/>
                        <a:pt x="561" y="821"/>
                      </a:cubicBezTo>
                      <a:cubicBezTo>
                        <a:pt x="417" y="821"/>
                        <a:pt x="297" y="704"/>
                        <a:pt x="297" y="560"/>
                      </a:cubicBezTo>
                      <a:cubicBezTo>
                        <a:pt x="297" y="400"/>
                        <a:pt x="427" y="294"/>
                        <a:pt x="563" y="294"/>
                      </a:cubicBezTo>
                      <a:close/>
                      <a:moveTo>
                        <a:pt x="561" y="0"/>
                      </a:moveTo>
                      <a:cubicBezTo>
                        <a:pt x="252" y="0"/>
                        <a:pt x="0" y="248"/>
                        <a:pt x="0" y="560"/>
                      </a:cubicBezTo>
                      <a:cubicBezTo>
                        <a:pt x="0" y="897"/>
                        <a:pt x="278" y="1121"/>
                        <a:pt x="566" y="1121"/>
                      </a:cubicBezTo>
                      <a:cubicBezTo>
                        <a:pt x="704" y="1121"/>
                        <a:pt x="843" y="1070"/>
                        <a:pt x="957" y="957"/>
                      </a:cubicBezTo>
                      <a:cubicBezTo>
                        <a:pt x="1309" y="600"/>
                        <a:pt x="1061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11"/>
                <p:cNvSpPr/>
                <p:nvPr/>
              </p:nvSpPr>
              <p:spPr>
                <a:xfrm>
                  <a:off x="455034" y="-121633"/>
                  <a:ext cx="592137" cy="1045622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5" name="Google Shape;325;p11"/>
              <p:cNvGrpSpPr/>
              <p:nvPr/>
            </p:nvGrpSpPr>
            <p:grpSpPr>
              <a:xfrm rot="5400000">
                <a:off x="322712" y="2552723"/>
                <a:ext cx="471865" cy="38050"/>
                <a:chOff x="6298452" y="2390050"/>
                <a:chExt cx="140725" cy="11350"/>
              </a:xfrm>
            </p:grpSpPr>
            <p:sp>
              <p:nvSpPr>
                <p:cNvPr id="326" name="Google Shape;326;p11"/>
                <p:cNvSpPr/>
                <p:nvPr/>
              </p:nvSpPr>
              <p:spPr>
                <a:xfrm>
                  <a:off x="6298452" y="2390050"/>
                  <a:ext cx="70375" cy="11350"/>
                </a:xfrm>
                <a:custGeom>
                  <a:rect b="b" l="l" r="r" t="t"/>
                  <a:pathLst>
                    <a:path extrusionOk="0" h="454" w="2815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2815" y="453"/>
                      </a:lnTo>
                      <a:lnTo>
                        <a:pt x="28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11"/>
                <p:cNvSpPr/>
                <p:nvPr/>
              </p:nvSpPr>
              <p:spPr>
                <a:xfrm>
                  <a:off x="6382427" y="2390050"/>
                  <a:ext cx="35150" cy="11350"/>
                </a:xfrm>
                <a:custGeom>
                  <a:rect b="b" l="l" r="r" t="t"/>
                  <a:pathLst>
                    <a:path extrusionOk="0" h="454" w="1406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1405" y="453"/>
                      </a:lnTo>
                      <a:lnTo>
                        <a:pt x="14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1"/>
                <p:cNvSpPr/>
                <p:nvPr/>
              </p:nvSpPr>
              <p:spPr>
                <a:xfrm>
                  <a:off x="6427952" y="2390050"/>
                  <a:ext cx="11225" cy="11350"/>
                </a:xfrm>
                <a:custGeom>
                  <a:rect b="b" l="l" r="r" t="t"/>
                  <a:pathLst>
                    <a:path extrusionOk="0" h="454" w="449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449" y="453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11"/>
              <p:cNvGrpSpPr/>
              <p:nvPr/>
            </p:nvGrpSpPr>
            <p:grpSpPr>
              <a:xfrm flipH="1" rot="5400000">
                <a:off x="692685" y="3116270"/>
                <a:ext cx="2375896" cy="3296652"/>
                <a:chOff x="2132995" y="960308"/>
                <a:chExt cx="496177" cy="688438"/>
              </a:xfrm>
            </p:grpSpPr>
            <p:sp>
              <p:nvSpPr>
                <p:cNvPr id="330" name="Google Shape;330;p11"/>
                <p:cNvSpPr/>
                <p:nvPr/>
              </p:nvSpPr>
              <p:spPr>
                <a:xfrm>
                  <a:off x="2143863" y="977753"/>
                  <a:ext cx="473252" cy="659302"/>
                </a:xfrm>
                <a:custGeom>
                  <a:rect b="b" l="l" r="r" t="t"/>
                  <a:pathLst>
                    <a:path extrusionOk="0" h="14437" w="10363">
                      <a:moveTo>
                        <a:pt x="1" y="1"/>
                      </a:moveTo>
                      <a:lnTo>
                        <a:pt x="1" y="2663"/>
                      </a:lnTo>
                      <a:lnTo>
                        <a:pt x="4926" y="2663"/>
                      </a:lnTo>
                      <a:lnTo>
                        <a:pt x="7972" y="5709"/>
                      </a:lnTo>
                      <a:lnTo>
                        <a:pt x="7972" y="12123"/>
                      </a:lnTo>
                      <a:lnTo>
                        <a:pt x="10286" y="14437"/>
                      </a:lnTo>
                      <a:lnTo>
                        <a:pt x="10362" y="14352"/>
                      </a:lnTo>
                      <a:lnTo>
                        <a:pt x="8083" y="12081"/>
                      </a:lnTo>
                      <a:lnTo>
                        <a:pt x="8083" y="5658"/>
                      </a:lnTo>
                      <a:lnTo>
                        <a:pt x="4995" y="2561"/>
                      </a:lnTo>
                      <a:lnTo>
                        <a:pt x="4978" y="2544"/>
                      </a:lnTo>
                      <a:lnTo>
                        <a:pt x="120" y="254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1"/>
                <p:cNvSpPr/>
                <p:nvPr/>
              </p:nvSpPr>
              <p:spPr>
                <a:xfrm>
                  <a:off x="2401063" y="1126948"/>
                  <a:ext cx="81608" cy="81608"/>
                </a:xfrm>
                <a:custGeom>
                  <a:rect b="b" l="l" r="r" t="t"/>
                  <a:pathLst>
                    <a:path extrusionOk="0" h="1787" w="1787">
                      <a:moveTo>
                        <a:pt x="1" y="0"/>
                      </a:moveTo>
                      <a:lnTo>
                        <a:pt x="1" y="511"/>
                      </a:lnTo>
                      <a:lnTo>
                        <a:pt x="639" y="1149"/>
                      </a:lnTo>
                      <a:lnTo>
                        <a:pt x="1277" y="1787"/>
                      </a:lnTo>
                      <a:lnTo>
                        <a:pt x="1787" y="1787"/>
                      </a:lnTo>
                      <a:lnTo>
                        <a:pt x="894" y="89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1"/>
                <p:cNvSpPr/>
                <p:nvPr/>
              </p:nvSpPr>
              <p:spPr>
                <a:xfrm>
                  <a:off x="2132995" y="960308"/>
                  <a:ext cx="23610" cy="20231"/>
                </a:xfrm>
                <a:custGeom>
                  <a:rect b="b" l="l" r="r" t="t"/>
                  <a:pathLst>
                    <a:path extrusionOk="0" h="443" w="517">
                      <a:moveTo>
                        <a:pt x="298" y="119"/>
                      </a:moveTo>
                      <a:cubicBezTo>
                        <a:pt x="409" y="145"/>
                        <a:pt x="409" y="298"/>
                        <a:pt x="298" y="332"/>
                      </a:cubicBezTo>
                      <a:cubicBezTo>
                        <a:pt x="196" y="298"/>
                        <a:pt x="196" y="145"/>
                        <a:pt x="298" y="119"/>
                      </a:cubicBezTo>
                      <a:close/>
                      <a:moveTo>
                        <a:pt x="295" y="0"/>
                      </a:moveTo>
                      <a:cubicBezTo>
                        <a:pt x="240" y="0"/>
                        <a:pt x="184" y="21"/>
                        <a:pt x="137" y="68"/>
                      </a:cubicBezTo>
                      <a:cubicBezTo>
                        <a:pt x="1" y="204"/>
                        <a:pt x="103" y="442"/>
                        <a:pt x="298" y="442"/>
                      </a:cubicBezTo>
                      <a:cubicBezTo>
                        <a:pt x="418" y="434"/>
                        <a:pt x="511" y="340"/>
                        <a:pt x="511" y="230"/>
                      </a:cubicBezTo>
                      <a:cubicBezTo>
                        <a:pt x="517" y="92"/>
                        <a:pt x="41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11"/>
                <p:cNvSpPr/>
                <p:nvPr/>
              </p:nvSpPr>
              <p:spPr>
                <a:xfrm>
                  <a:off x="2605425" y="1628651"/>
                  <a:ext cx="23747" cy="20094"/>
                </a:xfrm>
                <a:custGeom>
                  <a:rect b="b" l="l" r="r" t="t"/>
                  <a:pathLst>
                    <a:path extrusionOk="0" h="440" w="520">
                      <a:moveTo>
                        <a:pt x="298" y="116"/>
                      </a:moveTo>
                      <a:cubicBezTo>
                        <a:pt x="358" y="116"/>
                        <a:pt x="409" y="167"/>
                        <a:pt x="400" y="227"/>
                      </a:cubicBezTo>
                      <a:cubicBezTo>
                        <a:pt x="400" y="290"/>
                        <a:pt x="348" y="331"/>
                        <a:pt x="294" y="331"/>
                      </a:cubicBezTo>
                      <a:cubicBezTo>
                        <a:pt x="269" y="331"/>
                        <a:pt x="243" y="322"/>
                        <a:pt x="221" y="303"/>
                      </a:cubicBezTo>
                      <a:cubicBezTo>
                        <a:pt x="153" y="235"/>
                        <a:pt x="204" y="116"/>
                        <a:pt x="298" y="116"/>
                      </a:cubicBezTo>
                      <a:close/>
                      <a:moveTo>
                        <a:pt x="299" y="1"/>
                      </a:moveTo>
                      <a:cubicBezTo>
                        <a:pt x="244" y="1"/>
                        <a:pt x="189" y="21"/>
                        <a:pt x="145" y="65"/>
                      </a:cubicBezTo>
                      <a:cubicBezTo>
                        <a:pt x="0" y="201"/>
                        <a:pt x="102" y="439"/>
                        <a:pt x="298" y="439"/>
                      </a:cubicBezTo>
                      <a:cubicBezTo>
                        <a:pt x="417" y="439"/>
                        <a:pt x="519" y="337"/>
                        <a:pt x="519" y="218"/>
                      </a:cubicBezTo>
                      <a:cubicBezTo>
                        <a:pt x="519" y="86"/>
                        <a:pt x="411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11"/>
                <p:cNvSpPr/>
                <p:nvPr/>
              </p:nvSpPr>
              <p:spPr>
                <a:xfrm>
                  <a:off x="2145827" y="1025155"/>
                  <a:ext cx="122024" cy="71515"/>
                </a:xfrm>
                <a:custGeom>
                  <a:rect b="b" l="l" r="r" t="t"/>
                  <a:pathLst>
                    <a:path extrusionOk="0" h="1566" w="2672">
                      <a:moveTo>
                        <a:pt x="34" y="1"/>
                      </a:moveTo>
                      <a:lnTo>
                        <a:pt x="0" y="26"/>
                      </a:lnTo>
                      <a:lnTo>
                        <a:pt x="800" y="826"/>
                      </a:lnTo>
                      <a:lnTo>
                        <a:pt x="1898" y="826"/>
                      </a:lnTo>
                      <a:lnTo>
                        <a:pt x="2638" y="1566"/>
                      </a:lnTo>
                      <a:lnTo>
                        <a:pt x="2672" y="1532"/>
                      </a:lnTo>
                      <a:lnTo>
                        <a:pt x="1923" y="783"/>
                      </a:lnTo>
                      <a:lnTo>
                        <a:pt x="817" y="783"/>
                      </a:lnTo>
                      <a:lnTo>
                        <a:pt x="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5" name="Google Shape;335;p11"/>
            <p:cNvGrpSpPr/>
            <p:nvPr/>
          </p:nvGrpSpPr>
          <p:grpSpPr>
            <a:xfrm>
              <a:off x="6603801" y="2842622"/>
              <a:ext cx="2841097" cy="3127697"/>
              <a:chOff x="6603801" y="2842622"/>
              <a:chExt cx="2841097" cy="3127697"/>
            </a:xfrm>
          </p:grpSpPr>
          <p:grpSp>
            <p:nvGrpSpPr>
              <p:cNvPr id="336" name="Google Shape;336;p11"/>
              <p:cNvGrpSpPr/>
              <p:nvPr/>
            </p:nvGrpSpPr>
            <p:grpSpPr>
              <a:xfrm rot="-5400000">
                <a:off x="8384606" y="3032034"/>
                <a:ext cx="457201" cy="78377"/>
                <a:chOff x="3029245" y="907035"/>
                <a:chExt cx="129011" cy="22560"/>
              </a:xfrm>
            </p:grpSpPr>
            <p:sp>
              <p:nvSpPr>
                <p:cNvPr id="337" name="Google Shape;337;p11"/>
                <p:cNvSpPr/>
                <p:nvPr/>
              </p:nvSpPr>
              <p:spPr>
                <a:xfrm>
                  <a:off x="3126380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8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11"/>
                <p:cNvSpPr/>
                <p:nvPr/>
              </p:nvSpPr>
              <p:spPr>
                <a:xfrm>
                  <a:off x="3101902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11"/>
                <p:cNvSpPr/>
                <p:nvPr/>
              </p:nvSpPr>
              <p:spPr>
                <a:xfrm>
                  <a:off x="3077790" y="907035"/>
                  <a:ext cx="31922" cy="22560"/>
                </a:xfrm>
                <a:custGeom>
                  <a:rect b="b" l="l" r="r" t="t"/>
                  <a:pathLst>
                    <a:path extrusionOk="0" h="494" w="699">
                      <a:moveTo>
                        <a:pt x="409" y="0"/>
                      </a:moveTo>
                      <a:lnTo>
                        <a:pt x="1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11"/>
                <p:cNvSpPr/>
                <p:nvPr/>
              </p:nvSpPr>
              <p:spPr>
                <a:xfrm>
                  <a:off x="3053723" y="907035"/>
                  <a:ext cx="31511" cy="22560"/>
                </a:xfrm>
                <a:custGeom>
                  <a:rect b="b" l="l" r="r" t="t"/>
                  <a:pathLst>
                    <a:path extrusionOk="0" h="494" w="690">
                      <a:moveTo>
                        <a:pt x="400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11"/>
                <p:cNvSpPr/>
                <p:nvPr/>
              </p:nvSpPr>
              <p:spPr>
                <a:xfrm>
                  <a:off x="3029245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2" name="Google Shape;342;p11"/>
              <p:cNvSpPr/>
              <p:nvPr/>
            </p:nvSpPr>
            <p:spPr>
              <a:xfrm>
                <a:off x="6891900" y="3984807"/>
                <a:ext cx="2552998" cy="1507261"/>
              </a:xfrm>
              <a:custGeom>
                <a:rect b="b" l="l" r="r" t="t"/>
                <a:pathLst>
                  <a:path extrusionOk="0" h="10160" w="17209">
                    <a:moveTo>
                      <a:pt x="13158" y="0"/>
                    </a:moveTo>
                    <a:lnTo>
                      <a:pt x="9820" y="3343"/>
                    </a:lnTo>
                    <a:lnTo>
                      <a:pt x="6778" y="3343"/>
                    </a:lnTo>
                    <a:lnTo>
                      <a:pt x="1" y="10119"/>
                    </a:lnTo>
                    <a:lnTo>
                      <a:pt x="6353" y="10159"/>
                    </a:lnTo>
                    <a:lnTo>
                      <a:pt x="8319" y="8198"/>
                    </a:lnTo>
                    <a:lnTo>
                      <a:pt x="9015" y="8198"/>
                    </a:lnTo>
                    <a:lnTo>
                      <a:pt x="17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1"/>
              <p:cNvGrpSpPr/>
              <p:nvPr/>
            </p:nvGrpSpPr>
            <p:grpSpPr>
              <a:xfrm flipH="1">
                <a:off x="6603801" y="3467769"/>
                <a:ext cx="2374678" cy="2502550"/>
                <a:chOff x="2011428" y="602777"/>
                <a:chExt cx="774292" cy="815987"/>
              </a:xfrm>
            </p:grpSpPr>
            <p:sp>
              <p:nvSpPr>
                <p:cNvPr id="344" name="Google Shape;344;p11"/>
                <p:cNvSpPr/>
                <p:nvPr/>
              </p:nvSpPr>
              <p:spPr>
                <a:xfrm>
                  <a:off x="2751470" y="1215132"/>
                  <a:ext cx="15618" cy="109191"/>
                </a:xfrm>
                <a:custGeom>
                  <a:rect b="b" l="l" r="r" t="t"/>
                  <a:pathLst>
                    <a:path extrusionOk="0" h="2391" w="342">
                      <a:moveTo>
                        <a:pt x="341" y="0"/>
                      </a:moveTo>
                      <a:lnTo>
                        <a:pt x="1" y="341"/>
                      </a:lnTo>
                      <a:lnTo>
                        <a:pt x="1" y="1191"/>
                      </a:lnTo>
                      <a:lnTo>
                        <a:pt x="1" y="2042"/>
                      </a:lnTo>
                      <a:lnTo>
                        <a:pt x="341" y="2391"/>
                      </a:lnTo>
                      <a:lnTo>
                        <a:pt x="341" y="1191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1"/>
                <p:cNvSpPr/>
                <p:nvPr/>
              </p:nvSpPr>
              <p:spPr>
                <a:xfrm>
                  <a:off x="2157107" y="742702"/>
                  <a:ext cx="76950" cy="76995"/>
                </a:xfrm>
                <a:custGeom>
                  <a:rect b="b" l="l" r="r" t="t"/>
                  <a:pathLst>
                    <a:path extrusionOk="0" h="1686" w="1685">
                      <a:moveTo>
                        <a:pt x="0" y="1"/>
                      </a:moveTo>
                      <a:lnTo>
                        <a:pt x="842" y="843"/>
                      </a:lnTo>
                      <a:lnTo>
                        <a:pt x="1685" y="1685"/>
                      </a:lnTo>
                      <a:lnTo>
                        <a:pt x="1685" y="1209"/>
                      </a:lnTo>
                      <a:lnTo>
                        <a:pt x="1081" y="605"/>
                      </a:ln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11"/>
                <p:cNvSpPr/>
                <p:nvPr/>
              </p:nvSpPr>
              <p:spPr>
                <a:xfrm>
                  <a:off x="2011428" y="602777"/>
                  <a:ext cx="37310" cy="32013"/>
                </a:xfrm>
                <a:custGeom>
                  <a:rect b="b" l="l" r="r" t="t"/>
                  <a:pathLst>
                    <a:path extrusionOk="0" h="701" w="817">
                      <a:moveTo>
                        <a:pt x="468" y="181"/>
                      </a:moveTo>
                      <a:cubicBezTo>
                        <a:pt x="561" y="181"/>
                        <a:pt x="630" y="258"/>
                        <a:pt x="630" y="351"/>
                      </a:cubicBezTo>
                      <a:cubicBezTo>
                        <a:pt x="630" y="448"/>
                        <a:pt x="549" y="514"/>
                        <a:pt x="466" y="514"/>
                      </a:cubicBezTo>
                      <a:cubicBezTo>
                        <a:pt x="425" y="514"/>
                        <a:pt x="383" y="498"/>
                        <a:pt x="349" y="462"/>
                      </a:cubicBezTo>
                      <a:cubicBezTo>
                        <a:pt x="247" y="360"/>
                        <a:pt x="323" y="181"/>
                        <a:pt x="468" y="181"/>
                      </a:cubicBezTo>
                      <a:close/>
                      <a:moveTo>
                        <a:pt x="468" y="0"/>
                      </a:moveTo>
                      <a:cubicBezTo>
                        <a:pt x="381" y="0"/>
                        <a:pt x="293" y="33"/>
                        <a:pt x="221" y="105"/>
                      </a:cubicBezTo>
                      <a:cubicBezTo>
                        <a:pt x="0" y="317"/>
                        <a:pt x="153" y="700"/>
                        <a:pt x="468" y="700"/>
                      </a:cubicBezTo>
                      <a:cubicBezTo>
                        <a:pt x="664" y="700"/>
                        <a:pt x="817" y="538"/>
                        <a:pt x="817" y="351"/>
                      </a:cubicBezTo>
                      <a:cubicBezTo>
                        <a:pt x="817" y="139"/>
                        <a:pt x="646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11"/>
                <p:cNvSpPr/>
                <p:nvPr/>
              </p:nvSpPr>
              <p:spPr>
                <a:xfrm>
                  <a:off x="2748364" y="1386751"/>
                  <a:ext cx="37356" cy="32013"/>
                </a:xfrm>
                <a:custGeom>
                  <a:rect b="b" l="l" r="r" t="t"/>
                  <a:pathLst>
                    <a:path extrusionOk="0" h="701" w="818">
                      <a:moveTo>
                        <a:pt x="469" y="190"/>
                      </a:moveTo>
                      <a:cubicBezTo>
                        <a:pt x="562" y="190"/>
                        <a:pt x="630" y="258"/>
                        <a:pt x="630" y="351"/>
                      </a:cubicBezTo>
                      <a:cubicBezTo>
                        <a:pt x="630" y="450"/>
                        <a:pt x="547" y="517"/>
                        <a:pt x="462" y="517"/>
                      </a:cubicBezTo>
                      <a:cubicBezTo>
                        <a:pt x="422" y="517"/>
                        <a:pt x="382" y="503"/>
                        <a:pt x="350" y="470"/>
                      </a:cubicBezTo>
                      <a:cubicBezTo>
                        <a:pt x="247" y="360"/>
                        <a:pt x="324" y="190"/>
                        <a:pt x="469" y="190"/>
                      </a:cubicBezTo>
                      <a:close/>
                      <a:moveTo>
                        <a:pt x="468" y="0"/>
                      </a:moveTo>
                      <a:cubicBezTo>
                        <a:pt x="382" y="0"/>
                        <a:pt x="294" y="33"/>
                        <a:pt x="222" y="105"/>
                      </a:cubicBezTo>
                      <a:cubicBezTo>
                        <a:pt x="1" y="326"/>
                        <a:pt x="154" y="700"/>
                        <a:pt x="469" y="700"/>
                      </a:cubicBezTo>
                      <a:cubicBezTo>
                        <a:pt x="664" y="700"/>
                        <a:pt x="817" y="547"/>
                        <a:pt x="817" y="351"/>
                      </a:cubicBezTo>
                      <a:cubicBezTo>
                        <a:pt x="817" y="139"/>
                        <a:pt x="647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1"/>
                <p:cNvSpPr/>
                <p:nvPr/>
              </p:nvSpPr>
              <p:spPr>
                <a:xfrm>
                  <a:off x="2036271" y="623829"/>
                  <a:ext cx="737804" cy="767351"/>
                </a:xfrm>
                <a:custGeom>
                  <a:rect b="b" l="l" r="r" t="t"/>
                  <a:pathLst>
                    <a:path extrusionOk="0" h="16803" w="16156">
                      <a:moveTo>
                        <a:pt x="137" y="1"/>
                      </a:moveTo>
                      <a:lnTo>
                        <a:pt x="0" y="128"/>
                      </a:lnTo>
                      <a:lnTo>
                        <a:pt x="5173" y="5301"/>
                      </a:lnTo>
                      <a:lnTo>
                        <a:pt x="5198" y="5326"/>
                      </a:lnTo>
                      <a:lnTo>
                        <a:pt x="9035" y="5326"/>
                      </a:lnTo>
                      <a:lnTo>
                        <a:pt x="15968" y="12259"/>
                      </a:lnTo>
                      <a:lnTo>
                        <a:pt x="15968" y="16802"/>
                      </a:lnTo>
                      <a:lnTo>
                        <a:pt x="16155" y="16802"/>
                      </a:lnTo>
                      <a:lnTo>
                        <a:pt x="16155" y="12183"/>
                      </a:lnTo>
                      <a:lnTo>
                        <a:pt x="9137" y="5165"/>
                      </a:lnTo>
                      <a:lnTo>
                        <a:pt x="9111" y="5139"/>
                      </a:lnTo>
                      <a:lnTo>
                        <a:pt x="5275" y="513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11"/>
                <p:cNvSpPr/>
                <p:nvPr/>
              </p:nvSpPr>
              <p:spPr>
                <a:xfrm>
                  <a:off x="2506326" y="916786"/>
                  <a:ext cx="196233" cy="195822"/>
                </a:xfrm>
                <a:custGeom>
                  <a:rect b="b" l="l" r="r" t="t"/>
                  <a:pathLst>
                    <a:path extrusionOk="0" h="4288" w="4297">
                      <a:moveTo>
                        <a:pt x="1" y="0"/>
                      </a:moveTo>
                      <a:lnTo>
                        <a:pt x="1" y="77"/>
                      </a:lnTo>
                      <a:lnTo>
                        <a:pt x="1898" y="77"/>
                      </a:lnTo>
                      <a:lnTo>
                        <a:pt x="4220" y="2399"/>
                      </a:lnTo>
                      <a:lnTo>
                        <a:pt x="4220" y="4288"/>
                      </a:lnTo>
                      <a:lnTo>
                        <a:pt x="4297" y="4288"/>
                      </a:lnTo>
                      <a:lnTo>
                        <a:pt x="4297" y="2374"/>
                      </a:lnTo>
                      <a:lnTo>
                        <a:pt x="19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50" name="Google Shape;350;p11"/>
            <p:cNvGrpSpPr/>
            <p:nvPr/>
          </p:nvGrpSpPr>
          <p:grpSpPr>
            <a:xfrm flipH="1" rot="5400000">
              <a:off x="8783750" y="844197"/>
              <a:ext cx="1183114" cy="2109034"/>
              <a:chOff x="4549150" y="1401575"/>
              <a:chExt cx="1183114" cy="2109034"/>
            </a:xfrm>
          </p:grpSpPr>
          <p:sp>
            <p:nvSpPr>
              <p:cNvPr id="351" name="Google Shape;351;p11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3" name="Google Shape;353;p11"/>
          <p:cNvSpPr txBox="1"/>
          <p:nvPr>
            <p:ph hasCustomPrompt="1" type="title"/>
          </p:nvPr>
        </p:nvSpPr>
        <p:spPr>
          <a:xfrm>
            <a:off x="822000" y="1658157"/>
            <a:ext cx="7499700" cy="12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54" name="Google Shape;354;p11"/>
          <p:cNvSpPr txBox="1"/>
          <p:nvPr>
            <p:ph idx="1" type="subTitle"/>
          </p:nvPr>
        </p:nvSpPr>
        <p:spPr>
          <a:xfrm flipH="1">
            <a:off x="822300" y="2899240"/>
            <a:ext cx="74997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7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/>
          <p:nvPr>
            <p:ph hasCustomPrompt="1"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/>
          <p:nvPr>
            <p:ph idx="1" type="subTitle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59" name="Google Shape;359;p13"/>
          <p:cNvSpPr txBox="1"/>
          <p:nvPr>
            <p:ph idx="2" type="subTitle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0" name="Google Shape;360;p13"/>
          <p:cNvSpPr txBox="1"/>
          <p:nvPr>
            <p:ph hasCustomPrompt="1"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/>
          <p:nvPr>
            <p:ph idx="4" type="subTitle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2" name="Google Shape;362;p13"/>
          <p:cNvSpPr txBox="1"/>
          <p:nvPr>
            <p:ph idx="5" type="subTitle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3" name="Google Shape;363;p13"/>
          <p:cNvSpPr txBox="1"/>
          <p:nvPr>
            <p:ph hasCustomPrompt="1" idx="6" type="title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/>
          <p:nvPr>
            <p:ph idx="7" type="subTitle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5" name="Google Shape;365;p13"/>
          <p:cNvSpPr txBox="1"/>
          <p:nvPr>
            <p:ph idx="8" type="subTitle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6" name="Google Shape;366;p13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67" name="Google Shape;367;p13"/>
          <p:cNvSpPr txBox="1"/>
          <p:nvPr>
            <p:ph hasCustomPrompt="1" idx="13" type="title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/>
          <p:nvPr>
            <p:ph idx="14" type="subTitle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9" name="Google Shape;369;p13"/>
          <p:cNvSpPr txBox="1"/>
          <p:nvPr>
            <p:ph idx="15" type="subTitle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/>
          <p:nvPr>
            <p:ph type="title"/>
          </p:nvPr>
        </p:nvSpPr>
        <p:spPr>
          <a:xfrm>
            <a:off x="4587168" y="3394725"/>
            <a:ext cx="3621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401" name="Google Shape;401;p14"/>
          <p:cNvSpPr txBox="1"/>
          <p:nvPr>
            <p:ph idx="1" type="subTitle"/>
          </p:nvPr>
        </p:nvSpPr>
        <p:spPr>
          <a:xfrm>
            <a:off x="4587168" y="1310750"/>
            <a:ext cx="3621000" cy="19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02" name="Google Shape;402;p14"/>
          <p:cNvSpPr/>
          <p:nvPr/>
        </p:nvSpPr>
        <p:spPr>
          <a:xfrm flipH="1" rot="10800000">
            <a:off x="-2805872" y="-3374010"/>
            <a:ext cx="6654696" cy="7636707"/>
          </a:xfrm>
          <a:custGeom>
            <a:rect b="b" l="l" r="r" t="t"/>
            <a:pathLst>
              <a:path extrusionOk="0" h="82432" w="71832">
                <a:moveTo>
                  <a:pt x="205" y="1"/>
                </a:moveTo>
                <a:lnTo>
                  <a:pt x="1" y="205"/>
                </a:lnTo>
                <a:lnTo>
                  <a:pt x="27924" y="28129"/>
                </a:lnTo>
                <a:lnTo>
                  <a:pt x="27924" y="38728"/>
                </a:lnTo>
                <a:lnTo>
                  <a:pt x="36526" y="47330"/>
                </a:lnTo>
                <a:lnTo>
                  <a:pt x="45629" y="56433"/>
                </a:lnTo>
                <a:lnTo>
                  <a:pt x="71627" y="82431"/>
                </a:lnTo>
                <a:lnTo>
                  <a:pt x="71831" y="82227"/>
                </a:lnTo>
                <a:lnTo>
                  <a:pt x="46493" y="56889"/>
                </a:lnTo>
                <a:lnTo>
                  <a:pt x="46493" y="47935"/>
                </a:lnTo>
                <a:lnTo>
                  <a:pt x="53711" y="40954"/>
                </a:lnTo>
                <a:lnTo>
                  <a:pt x="51481" y="38724"/>
                </a:lnTo>
                <a:lnTo>
                  <a:pt x="37095" y="38724"/>
                </a:lnTo>
                <a:lnTo>
                  <a:pt x="32496" y="34125"/>
                </a:lnTo>
                <a:lnTo>
                  <a:pt x="32496" y="32288"/>
                </a:lnTo>
                <a:lnTo>
                  <a:pt x="27924" y="27712"/>
                </a:lnTo>
                <a:lnTo>
                  <a:pt x="27924" y="27720"/>
                </a:lnTo>
                <a:lnTo>
                  <a:pt x="2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4"/>
          <p:cNvGrpSpPr/>
          <p:nvPr/>
        </p:nvGrpSpPr>
        <p:grpSpPr>
          <a:xfrm>
            <a:off x="6484849" y="3631196"/>
            <a:ext cx="3213277" cy="3529318"/>
            <a:chOff x="6484849" y="3631196"/>
            <a:chExt cx="3213277" cy="3529318"/>
          </a:xfrm>
        </p:grpSpPr>
        <p:sp>
          <p:nvSpPr>
            <p:cNvPr id="404" name="Google Shape;404;p14"/>
            <p:cNvSpPr/>
            <p:nvPr/>
          </p:nvSpPr>
          <p:spPr>
            <a:xfrm>
              <a:off x="7145128" y="3944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" name="Google Shape;405;p14"/>
            <p:cNvGrpSpPr/>
            <p:nvPr/>
          </p:nvGrpSpPr>
          <p:grpSpPr>
            <a:xfrm flipH="1" rot="10800000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406" name="Google Shape;406;p1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2" name="Google Shape;412;p14"/>
          <p:cNvGrpSpPr/>
          <p:nvPr/>
        </p:nvGrpSpPr>
        <p:grpSpPr>
          <a:xfrm>
            <a:off x="7545816" y="-192997"/>
            <a:ext cx="2586938" cy="1464987"/>
            <a:chOff x="7545816" y="-192997"/>
            <a:chExt cx="2586938" cy="1464987"/>
          </a:xfrm>
        </p:grpSpPr>
        <p:sp>
          <p:nvSpPr>
            <p:cNvPr id="413" name="Google Shape;413;p14"/>
            <p:cNvSpPr/>
            <p:nvPr/>
          </p:nvSpPr>
          <p:spPr>
            <a:xfrm flipH="1" rot="5400000">
              <a:off x="8106792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" name="Google Shape;414;p14"/>
            <p:cNvGrpSpPr/>
            <p:nvPr/>
          </p:nvGrpSpPr>
          <p:grpSpPr>
            <a:xfrm>
              <a:off x="7545825" y="435764"/>
              <a:ext cx="827314" cy="410158"/>
              <a:chOff x="5989375" y="1843575"/>
              <a:chExt cx="136525" cy="67675"/>
            </a:xfrm>
          </p:grpSpPr>
          <p:sp>
            <p:nvSpPr>
              <p:cNvPr id="415" name="Google Shape;415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" name="Google Shape;426;p15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" name="Google Shape;441;p15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9" name="Google Shape;449;p15"/>
          <p:cNvSpPr txBox="1"/>
          <p:nvPr>
            <p:ph hasCustomPrompt="1" type="title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5"/>
          <p:cNvSpPr txBox="1"/>
          <p:nvPr>
            <p:ph idx="1" type="subTitle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1" name="Google Shape;451;p15"/>
          <p:cNvSpPr txBox="1"/>
          <p:nvPr>
            <p:ph idx="2" type="subTitle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2" name="Google Shape;452;p15"/>
          <p:cNvSpPr txBox="1"/>
          <p:nvPr>
            <p:ph hasCustomPrompt="1" idx="3" type="title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5"/>
          <p:cNvSpPr txBox="1"/>
          <p:nvPr>
            <p:ph idx="4" type="subTitle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4" name="Google Shape;454;p15"/>
          <p:cNvSpPr txBox="1"/>
          <p:nvPr>
            <p:ph idx="5" type="subTitle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5" name="Google Shape;455;p15"/>
          <p:cNvSpPr txBox="1"/>
          <p:nvPr>
            <p:ph hasCustomPrompt="1" idx="6" type="title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5"/>
          <p:cNvSpPr txBox="1"/>
          <p:nvPr>
            <p:ph idx="7" type="subTitle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7" name="Google Shape;457;p15"/>
          <p:cNvSpPr txBox="1"/>
          <p:nvPr>
            <p:ph idx="8" type="subTitle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8" name="Google Shape;458;p15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6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461" name="Google Shape;461;p16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2" name="Google Shape;462;p16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463" name="Google Shape;463;p16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464" name="Google Shape;464;p16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9" name="Google Shape;469;p1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16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471" name="Google Shape;471;p16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2" name="Google Shape;472;p16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473" name="Google Shape;473;p16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9" name="Google Shape;479;p16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16"/>
          <p:cNvSpPr txBox="1"/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82" name="Google Shape;482;p16"/>
          <p:cNvSpPr txBox="1"/>
          <p:nvPr>
            <p:ph idx="1" type="subTitle"/>
          </p:nvPr>
        </p:nvSpPr>
        <p:spPr>
          <a:xfrm>
            <a:off x="1735250" y="1726841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3" name="Google Shape;483;p16"/>
          <p:cNvSpPr txBox="1"/>
          <p:nvPr>
            <p:ph idx="2" type="subTitle"/>
          </p:nvPr>
        </p:nvSpPr>
        <p:spPr>
          <a:xfrm>
            <a:off x="1735250" y="2107319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4" name="Google Shape;484;p16"/>
          <p:cNvSpPr txBox="1"/>
          <p:nvPr>
            <p:ph idx="3" type="subTitle"/>
          </p:nvPr>
        </p:nvSpPr>
        <p:spPr>
          <a:xfrm>
            <a:off x="1735250" y="3305362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5" name="Google Shape;485;p16"/>
          <p:cNvSpPr txBox="1"/>
          <p:nvPr>
            <p:ph idx="4" type="subTitle"/>
          </p:nvPr>
        </p:nvSpPr>
        <p:spPr>
          <a:xfrm>
            <a:off x="1735250" y="3685840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6" name="Google Shape;486;p16"/>
          <p:cNvSpPr txBox="1"/>
          <p:nvPr>
            <p:ph idx="5" type="subTitle"/>
          </p:nvPr>
        </p:nvSpPr>
        <p:spPr>
          <a:xfrm>
            <a:off x="5741400" y="1726841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7" name="Google Shape;487;p16"/>
          <p:cNvSpPr txBox="1"/>
          <p:nvPr>
            <p:ph idx="6" type="subTitle"/>
          </p:nvPr>
        </p:nvSpPr>
        <p:spPr>
          <a:xfrm>
            <a:off x="5741400" y="2107319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8" name="Google Shape;488;p16"/>
          <p:cNvSpPr txBox="1"/>
          <p:nvPr>
            <p:ph idx="7" type="subTitle"/>
          </p:nvPr>
        </p:nvSpPr>
        <p:spPr>
          <a:xfrm>
            <a:off x="5741400" y="3305362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9" name="Google Shape;489;p16"/>
          <p:cNvSpPr txBox="1"/>
          <p:nvPr>
            <p:ph idx="8" type="subTitle"/>
          </p:nvPr>
        </p:nvSpPr>
        <p:spPr>
          <a:xfrm>
            <a:off x="5741400" y="3685840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7"/>
          <p:cNvSpPr txBox="1"/>
          <p:nvPr>
            <p:ph idx="1" type="subTitle"/>
          </p:nvPr>
        </p:nvSpPr>
        <p:spPr>
          <a:xfrm>
            <a:off x="885175" y="3574317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2" name="Google Shape;492;p17"/>
          <p:cNvSpPr txBox="1"/>
          <p:nvPr>
            <p:ph idx="2" type="subTitle"/>
          </p:nvPr>
        </p:nvSpPr>
        <p:spPr>
          <a:xfrm>
            <a:off x="885175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3" name="Google Shape;493;p17"/>
          <p:cNvSpPr txBox="1"/>
          <p:nvPr>
            <p:ph idx="3" type="subTitle"/>
          </p:nvPr>
        </p:nvSpPr>
        <p:spPr>
          <a:xfrm>
            <a:off x="3536543" y="3574317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4" name="Google Shape;494;p17"/>
          <p:cNvSpPr txBox="1"/>
          <p:nvPr>
            <p:ph idx="4" type="subTitle"/>
          </p:nvPr>
        </p:nvSpPr>
        <p:spPr>
          <a:xfrm>
            <a:off x="3536557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5" name="Google Shape;495;p17"/>
          <p:cNvSpPr txBox="1"/>
          <p:nvPr>
            <p:ph idx="5" type="subTitle"/>
          </p:nvPr>
        </p:nvSpPr>
        <p:spPr>
          <a:xfrm>
            <a:off x="6187925" y="3574317"/>
            <a:ext cx="207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6" name="Google Shape;496;p17"/>
          <p:cNvSpPr txBox="1"/>
          <p:nvPr>
            <p:ph idx="6" type="subTitle"/>
          </p:nvPr>
        </p:nvSpPr>
        <p:spPr>
          <a:xfrm>
            <a:off x="6187925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7" name="Google Shape;497;p17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98" name="Google Shape;498;p17"/>
          <p:cNvSpPr txBox="1"/>
          <p:nvPr>
            <p:ph idx="7" type="subTitle"/>
          </p:nvPr>
        </p:nvSpPr>
        <p:spPr>
          <a:xfrm>
            <a:off x="885175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9" name="Google Shape;499;p17"/>
          <p:cNvSpPr txBox="1"/>
          <p:nvPr>
            <p:ph idx="8" type="subTitle"/>
          </p:nvPr>
        </p:nvSpPr>
        <p:spPr>
          <a:xfrm>
            <a:off x="885175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0" name="Google Shape;500;p17"/>
          <p:cNvSpPr txBox="1"/>
          <p:nvPr>
            <p:ph idx="9" type="subTitle"/>
          </p:nvPr>
        </p:nvSpPr>
        <p:spPr>
          <a:xfrm>
            <a:off x="3536543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1" name="Google Shape;501;p17"/>
          <p:cNvSpPr txBox="1"/>
          <p:nvPr>
            <p:ph idx="13" type="subTitle"/>
          </p:nvPr>
        </p:nvSpPr>
        <p:spPr>
          <a:xfrm>
            <a:off x="3536557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2" name="Google Shape;502;p17"/>
          <p:cNvSpPr txBox="1"/>
          <p:nvPr>
            <p:ph idx="14" type="subTitle"/>
          </p:nvPr>
        </p:nvSpPr>
        <p:spPr>
          <a:xfrm>
            <a:off x="6187925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3" name="Google Shape;503;p17"/>
          <p:cNvSpPr txBox="1"/>
          <p:nvPr>
            <p:ph idx="15" type="subTitle"/>
          </p:nvPr>
        </p:nvSpPr>
        <p:spPr>
          <a:xfrm>
            <a:off x="6187925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4" name="Google Shape;504;p17"/>
          <p:cNvSpPr txBox="1"/>
          <p:nvPr>
            <p:ph hasCustomPrompt="1" idx="16" type="title"/>
          </p:nvPr>
        </p:nvSpPr>
        <p:spPr>
          <a:xfrm>
            <a:off x="1477675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7"/>
          <p:cNvSpPr txBox="1"/>
          <p:nvPr>
            <p:ph hasCustomPrompt="1" idx="17" type="title"/>
          </p:nvPr>
        </p:nvSpPr>
        <p:spPr>
          <a:xfrm>
            <a:off x="4129043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6" name="Google Shape;506;p17"/>
          <p:cNvSpPr txBox="1"/>
          <p:nvPr>
            <p:ph hasCustomPrompt="1" idx="18" type="title"/>
          </p:nvPr>
        </p:nvSpPr>
        <p:spPr>
          <a:xfrm>
            <a:off x="1477675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7" name="Google Shape;507;p17"/>
          <p:cNvSpPr txBox="1"/>
          <p:nvPr>
            <p:ph hasCustomPrompt="1" idx="19" type="title"/>
          </p:nvPr>
        </p:nvSpPr>
        <p:spPr>
          <a:xfrm>
            <a:off x="4129043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8" name="Google Shape;508;p17"/>
          <p:cNvSpPr txBox="1"/>
          <p:nvPr>
            <p:ph hasCustomPrompt="1" idx="20" type="title"/>
          </p:nvPr>
        </p:nvSpPr>
        <p:spPr>
          <a:xfrm>
            <a:off x="6780425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9" name="Google Shape;509;p17"/>
          <p:cNvSpPr txBox="1"/>
          <p:nvPr>
            <p:ph hasCustomPrompt="1" idx="21" type="title"/>
          </p:nvPr>
        </p:nvSpPr>
        <p:spPr>
          <a:xfrm>
            <a:off x="6780425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10" name="Google Shape;510;p17"/>
          <p:cNvGrpSpPr/>
          <p:nvPr/>
        </p:nvGrpSpPr>
        <p:grpSpPr>
          <a:xfrm>
            <a:off x="6995490" y="1596696"/>
            <a:ext cx="3381518" cy="4266167"/>
            <a:chOff x="6995490" y="1733095"/>
            <a:chExt cx="3381518" cy="4266167"/>
          </a:xfrm>
        </p:grpSpPr>
        <p:sp>
          <p:nvSpPr>
            <p:cNvPr id="511" name="Google Shape;511;p17"/>
            <p:cNvSpPr/>
            <p:nvPr/>
          </p:nvSpPr>
          <p:spPr>
            <a:xfrm>
              <a:off x="6995490" y="399468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2" name="Google Shape;512;p17"/>
            <p:cNvGrpSpPr/>
            <p:nvPr/>
          </p:nvGrpSpPr>
          <p:grpSpPr>
            <a:xfrm flipH="1">
              <a:off x="8001112" y="1733095"/>
              <a:ext cx="2375896" cy="3296652"/>
              <a:chOff x="2132995" y="960308"/>
              <a:chExt cx="496177" cy="688438"/>
            </a:xfrm>
          </p:grpSpPr>
          <p:sp>
            <p:nvSpPr>
              <p:cNvPr id="513" name="Google Shape;513;p17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7"/>
            <p:cNvGrpSpPr/>
            <p:nvPr/>
          </p:nvGrpSpPr>
          <p:grpSpPr>
            <a:xfrm flipH="1" rot="5400000">
              <a:off x="8520149" y="2304293"/>
              <a:ext cx="457201" cy="78377"/>
              <a:chOff x="2974099" y="851893"/>
              <a:chExt cx="129011" cy="22560"/>
            </a:xfrm>
          </p:grpSpPr>
          <p:sp>
            <p:nvSpPr>
              <p:cNvPr id="519" name="Google Shape;519;p17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4" name="Google Shape;524;p17"/>
          <p:cNvGrpSpPr/>
          <p:nvPr/>
        </p:nvGrpSpPr>
        <p:grpSpPr>
          <a:xfrm>
            <a:off x="-1233008" y="-719363"/>
            <a:ext cx="2502550" cy="2887916"/>
            <a:chOff x="-1115609" y="-430563"/>
            <a:chExt cx="2502550" cy="2887916"/>
          </a:xfrm>
        </p:grpSpPr>
        <p:sp>
          <p:nvSpPr>
            <p:cNvPr id="525" name="Google Shape;525;p17"/>
            <p:cNvSpPr/>
            <p:nvPr/>
          </p:nvSpPr>
          <p:spPr>
            <a:xfrm flipH="1" rot="5400000">
              <a:off x="-1140839" y="9230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6" name="Google Shape;526;p17"/>
            <p:cNvGrpSpPr/>
            <p:nvPr/>
          </p:nvGrpSpPr>
          <p:grpSpPr>
            <a:xfrm rot="-5400000">
              <a:off x="254513" y="2088489"/>
              <a:ext cx="493952" cy="243774"/>
              <a:chOff x="2505550" y="1111010"/>
              <a:chExt cx="119740" cy="59094"/>
            </a:xfrm>
          </p:grpSpPr>
          <p:sp>
            <p:nvSpPr>
              <p:cNvPr id="527" name="Google Shape;527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17"/>
            <p:cNvGrpSpPr/>
            <p:nvPr/>
          </p:nvGrpSpPr>
          <p:grpSpPr>
            <a:xfrm rot="5400000">
              <a:off x="-1051673" y="-188992"/>
              <a:ext cx="2374678" cy="2502550"/>
              <a:chOff x="2011428" y="602777"/>
              <a:chExt cx="774292" cy="815987"/>
            </a:xfrm>
          </p:grpSpPr>
          <p:sp>
            <p:nvSpPr>
              <p:cNvPr id="536" name="Google Shape;536;p17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_1_1_1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18"/>
          <p:cNvGrpSpPr/>
          <p:nvPr/>
        </p:nvGrpSpPr>
        <p:grpSpPr>
          <a:xfrm>
            <a:off x="-1555090" y="1586820"/>
            <a:ext cx="3381518" cy="4266167"/>
            <a:chOff x="-1555090" y="1586820"/>
            <a:chExt cx="3381518" cy="4266167"/>
          </a:xfrm>
        </p:grpSpPr>
        <p:sp>
          <p:nvSpPr>
            <p:cNvPr id="544" name="Google Shape;544;p18"/>
            <p:cNvSpPr/>
            <p:nvPr/>
          </p:nvSpPr>
          <p:spPr>
            <a:xfrm flipH="1">
              <a:off x="-1205398" y="3848407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5" name="Google Shape;545;p18"/>
            <p:cNvGrpSpPr/>
            <p:nvPr/>
          </p:nvGrpSpPr>
          <p:grpSpPr>
            <a:xfrm>
              <a:off x="-1555090" y="1586820"/>
              <a:ext cx="2375896" cy="3296652"/>
              <a:chOff x="2132995" y="960308"/>
              <a:chExt cx="496177" cy="688438"/>
            </a:xfrm>
          </p:grpSpPr>
          <p:sp>
            <p:nvSpPr>
              <p:cNvPr id="546" name="Google Shape;546;p1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>
            <a:xfrm rot="-5400000">
              <a:off x="247893" y="3858068"/>
              <a:ext cx="457201" cy="78377"/>
              <a:chOff x="2974099" y="851893"/>
              <a:chExt cx="129011" cy="22560"/>
            </a:xfrm>
          </p:grpSpPr>
          <p:sp>
            <p:nvSpPr>
              <p:cNvPr id="552" name="Google Shape;552;p18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7" name="Google Shape;557;p18"/>
          <p:cNvGrpSpPr/>
          <p:nvPr/>
        </p:nvGrpSpPr>
        <p:grpSpPr>
          <a:xfrm>
            <a:off x="7948800" y="2279498"/>
            <a:ext cx="3002278" cy="3076170"/>
            <a:chOff x="7796400" y="2279498"/>
            <a:chExt cx="3002278" cy="3076170"/>
          </a:xfrm>
        </p:grpSpPr>
        <p:sp>
          <p:nvSpPr>
            <p:cNvPr id="558" name="Google Shape;558;p18"/>
            <p:cNvSpPr/>
            <p:nvPr/>
          </p:nvSpPr>
          <p:spPr>
            <a:xfrm>
              <a:off x="7796400" y="384840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9" name="Google Shape;559;p18"/>
            <p:cNvGrpSpPr/>
            <p:nvPr/>
          </p:nvGrpSpPr>
          <p:grpSpPr>
            <a:xfrm rot="5400000">
              <a:off x="8294983" y="3132996"/>
              <a:ext cx="493952" cy="243774"/>
              <a:chOff x="2505550" y="1111010"/>
              <a:chExt cx="119740" cy="59094"/>
            </a:xfrm>
          </p:grpSpPr>
          <p:sp>
            <p:nvSpPr>
              <p:cNvPr id="560" name="Google Shape;560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8" name="Google Shape;568;p18"/>
            <p:cNvGrpSpPr/>
            <p:nvPr/>
          </p:nvGrpSpPr>
          <p:grpSpPr>
            <a:xfrm flipH="1">
              <a:off x="8424001" y="2524469"/>
              <a:ext cx="2374678" cy="2502550"/>
              <a:chOff x="2011428" y="602777"/>
              <a:chExt cx="774292" cy="815987"/>
            </a:xfrm>
          </p:grpSpPr>
          <p:sp>
            <p:nvSpPr>
              <p:cNvPr id="569" name="Google Shape;569;p1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5" name="Google Shape;575;p18"/>
            <p:cNvGrpSpPr/>
            <p:nvPr/>
          </p:nvGrpSpPr>
          <p:grpSpPr>
            <a:xfrm>
              <a:off x="8271603" y="2279498"/>
              <a:ext cx="1807417" cy="584521"/>
              <a:chOff x="7881778" y="696098"/>
              <a:chExt cx="1807417" cy="584521"/>
            </a:xfrm>
          </p:grpSpPr>
          <p:sp>
            <p:nvSpPr>
              <p:cNvPr id="576" name="Google Shape;576;p18"/>
              <p:cNvSpPr/>
              <p:nvPr/>
            </p:nvSpPr>
            <p:spPr>
              <a:xfrm>
                <a:off x="7950928" y="767548"/>
                <a:ext cx="1738267" cy="513071"/>
              </a:xfrm>
              <a:custGeom>
                <a:rect b="b" l="l" r="r" t="t"/>
                <a:pathLst>
                  <a:path extrusionOk="0" h="2757" w="9341">
                    <a:moveTo>
                      <a:pt x="85" y="0"/>
                    </a:moveTo>
                    <a:lnTo>
                      <a:pt x="0" y="85"/>
                    </a:lnTo>
                    <a:lnTo>
                      <a:pt x="1030" y="1115"/>
                    </a:lnTo>
                    <a:lnTo>
                      <a:pt x="7614" y="1115"/>
                    </a:lnTo>
                    <a:lnTo>
                      <a:pt x="9256" y="2757"/>
                    </a:lnTo>
                    <a:lnTo>
                      <a:pt x="9341" y="2671"/>
                    </a:lnTo>
                    <a:lnTo>
                      <a:pt x="7665" y="996"/>
                    </a:lnTo>
                    <a:lnTo>
                      <a:pt x="1081" y="99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 flipH="1">
                <a:off x="7881778" y="696098"/>
                <a:ext cx="114567" cy="98180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8" name="Google Shape;578;p18"/>
          <p:cNvSpPr txBox="1"/>
          <p:nvPr>
            <p:ph hasCustomPrompt="1" type="title"/>
          </p:nvPr>
        </p:nvSpPr>
        <p:spPr>
          <a:xfrm>
            <a:off x="775850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79" name="Google Shape;579;p18"/>
          <p:cNvSpPr txBox="1"/>
          <p:nvPr>
            <p:ph hasCustomPrompt="1" idx="2" type="title"/>
          </p:nvPr>
        </p:nvSpPr>
        <p:spPr>
          <a:xfrm>
            <a:off x="6074050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0" name="Google Shape;580;p18"/>
          <p:cNvSpPr txBox="1"/>
          <p:nvPr>
            <p:ph idx="3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581" name="Google Shape;581;p18"/>
          <p:cNvSpPr txBox="1"/>
          <p:nvPr>
            <p:ph idx="1" type="subTitle"/>
          </p:nvPr>
        </p:nvSpPr>
        <p:spPr>
          <a:xfrm flipH="1">
            <a:off x="775850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2" name="Google Shape;582;p18"/>
          <p:cNvSpPr txBox="1"/>
          <p:nvPr>
            <p:ph idx="4" type="subTitle"/>
          </p:nvPr>
        </p:nvSpPr>
        <p:spPr>
          <a:xfrm flipH="1">
            <a:off x="775850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3" name="Google Shape;583;p18"/>
          <p:cNvSpPr txBox="1"/>
          <p:nvPr>
            <p:ph idx="5" type="subTitle"/>
          </p:nvPr>
        </p:nvSpPr>
        <p:spPr>
          <a:xfrm flipH="1">
            <a:off x="6074050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4" name="Google Shape;584;p18"/>
          <p:cNvSpPr txBox="1"/>
          <p:nvPr>
            <p:ph idx="6" type="subTitle"/>
          </p:nvPr>
        </p:nvSpPr>
        <p:spPr>
          <a:xfrm flipH="1">
            <a:off x="6074050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5" name="Google Shape;585;p18"/>
          <p:cNvSpPr txBox="1"/>
          <p:nvPr>
            <p:ph hasCustomPrompt="1" idx="7" type="title"/>
          </p:nvPr>
        </p:nvSpPr>
        <p:spPr>
          <a:xfrm>
            <a:off x="3424975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86" name="Google Shape;586;p18"/>
          <p:cNvSpPr txBox="1"/>
          <p:nvPr>
            <p:ph idx="8" type="subTitle"/>
          </p:nvPr>
        </p:nvSpPr>
        <p:spPr>
          <a:xfrm flipH="1">
            <a:off x="3424975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7" name="Google Shape;587;p18"/>
          <p:cNvSpPr txBox="1"/>
          <p:nvPr>
            <p:ph idx="9" type="subTitle"/>
          </p:nvPr>
        </p:nvSpPr>
        <p:spPr>
          <a:xfrm flipH="1">
            <a:off x="3424975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7_1_1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19"/>
          <p:cNvGrpSpPr/>
          <p:nvPr/>
        </p:nvGrpSpPr>
        <p:grpSpPr>
          <a:xfrm>
            <a:off x="5604680" y="538591"/>
            <a:ext cx="6322114" cy="7255046"/>
            <a:chOff x="5604680" y="557027"/>
            <a:chExt cx="6322114" cy="7255046"/>
          </a:xfrm>
        </p:grpSpPr>
        <p:sp>
          <p:nvSpPr>
            <p:cNvPr id="590" name="Google Shape;590;p19"/>
            <p:cNvSpPr/>
            <p:nvPr/>
          </p:nvSpPr>
          <p:spPr>
            <a:xfrm flipH="1">
              <a:off x="5604680" y="557027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1" name="Google Shape;591;p19"/>
            <p:cNvGrpSpPr/>
            <p:nvPr/>
          </p:nvGrpSpPr>
          <p:grpSpPr>
            <a:xfrm flipH="1">
              <a:off x="8026530" y="1401565"/>
              <a:ext cx="2381713" cy="3328977"/>
              <a:chOff x="7655072" y="-407632"/>
              <a:chExt cx="2008529" cy="2807368"/>
            </a:xfrm>
          </p:grpSpPr>
          <p:sp>
            <p:nvSpPr>
              <p:cNvPr id="592" name="Google Shape;592;p19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7" name="Google Shape;597;p19"/>
            <p:cNvGrpSpPr/>
            <p:nvPr/>
          </p:nvGrpSpPr>
          <p:grpSpPr>
            <a:xfrm flipH="1">
              <a:off x="8235374" y="641977"/>
              <a:ext cx="1029648" cy="1806572"/>
              <a:chOff x="455034" y="-121633"/>
              <a:chExt cx="629947" cy="1105275"/>
            </a:xfrm>
          </p:grpSpPr>
          <p:sp>
            <p:nvSpPr>
              <p:cNvPr id="598" name="Google Shape;598;p19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19"/>
            <p:cNvGrpSpPr/>
            <p:nvPr/>
          </p:nvGrpSpPr>
          <p:grpSpPr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01" name="Google Shape;601;p19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4" name="Google Shape;604;p19"/>
          <p:cNvGrpSpPr/>
          <p:nvPr/>
        </p:nvGrpSpPr>
        <p:grpSpPr>
          <a:xfrm>
            <a:off x="-2438675" y="1770046"/>
            <a:ext cx="6322101" cy="5677064"/>
            <a:chOff x="-2438675" y="1770046"/>
            <a:chExt cx="6322101" cy="5677064"/>
          </a:xfrm>
        </p:grpSpPr>
        <p:sp>
          <p:nvSpPr>
            <p:cNvPr id="605" name="Google Shape;605;p19"/>
            <p:cNvSpPr/>
            <p:nvPr/>
          </p:nvSpPr>
          <p:spPr>
            <a:xfrm>
              <a:off x="-2438675" y="1770046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19"/>
            <p:cNvGrpSpPr/>
            <p:nvPr/>
          </p:nvGrpSpPr>
          <p:grpSpPr>
            <a:xfrm flipH="1" rot="-5400000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07" name="Google Shape;607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19"/>
            <p:cNvGrpSpPr/>
            <p:nvPr/>
          </p:nvGrpSpPr>
          <p:grpSpPr>
            <a:xfrm flipH="1">
              <a:off x="-408088" y="3405850"/>
              <a:ext cx="1228886" cy="2188720"/>
              <a:chOff x="8389396" y="1055350"/>
              <a:chExt cx="1228886" cy="2188720"/>
            </a:xfrm>
          </p:grpSpPr>
          <p:sp>
            <p:nvSpPr>
              <p:cNvPr id="616" name="Google Shape;616;p19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8" name="Google Shape;618;p19"/>
          <p:cNvSpPr txBox="1"/>
          <p:nvPr>
            <p:ph idx="1" type="body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619" name="Google Shape;619;p1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_1_1_1_1_1_1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20"/>
          <p:cNvGrpSpPr/>
          <p:nvPr/>
        </p:nvGrpSpPr>
        <p:grpSpPr>
          <a:xfrm>
            <a:off x="-634797" y="3286130"/>
            <a:ext cx="3353621" cy="3958111"/>
            <a:chOff x="-634797" y="3286130"/>
            <a:chExt cx="3353621" cy="3958111"/>
          </a:xfrm>
        </p:grpSpPr>
        <p:sp>
          <p:nvSpPr>
            <p:cNvPr id="622" name="Google Shape;622;p20"/>
            <p:cNvSpPr/>
            <p:nvPr/>
          </p:nvSpPr>
          <p:spPr>
            <a:xfrm flipH="1">
              <a:off x="-634797" y="366776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3" name="Google Shape;623;p20"/>
            <p:cNvGrpSpPr/>
            <p:nvPr/>
          </p:nvGrpSpPr>
          <p:grpSpPr>
            <a:xfrm>
              <a:off x="196682" y="3286130"/>
              <a:ext cx="262750" cy="262303"/>
              <a:chOff x="1466575" y="2391250"/>
              <a:chExt cx="59575" cy="59475"/>
            </a:xfrm>
          </p:grpSpPr>
          <p:sp>
            <p:nvSpPr>
              <p:cNvPr id="624" name="Google Shape;624;p20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0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6" name="Google Shape;626;p20"/>
            <p:cNvGrpSpPr/>
            <p:nvPr/>
          </p:nvGrpSpPr>
          <p:grpSpPr>
            <a:xfrm flipH="1">
              <a:off x="278766" y="3720566"/>
              <a:ext cx="2440058" cy="3523675"/>
              <a:chOff x="278245" y="-184325"/>
              <a:chExt cx="2358228" cy="3405504"/>
            </a:xfrm>
          </p:grpSpPr>
          <p:grpSp>
            <p:nvGrpSpPr>
              <p:cNvPr id="627" name="Google Shape;627;p20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628" name="Google Shape;628;p20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0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0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0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0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3" name="Google Shape;633;p20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4" name="Google Shape;634;p20"/>
          <p:cNvGrpSpPr/>
          <p:nvPr/>
        </p:nvGrpSpPr>
        <p:grpSpPr>
          <a:xfrm>
            <a:off x="7628079" y="-156345"/>
            <a:ext cx="3031826" cy="2586940"/>
            <a:chOff x="7628092" y="-156362"/>
            <a:chExt cx="3031826" cy="2586940"/>
          </a:xfrm>
        </p:grpSpPr>
        <p:sp>
          <p:nvSpPr>
            <p:cNvPr id="635" name="Google Shape;635;p20"/>
            <p:cNvSpPr/>
            <p:nvPr/>
          </p:nvSpPr>
          <p:spPr>
            <a:xfrm flipH="1">
              <a:off x="7628092" y="-15636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6" name="Google Shape;636;p20"/>
            <p:cNvGrpSpPr/>
            <p:nvPr/>
          </p:nvGrpSpPr>
          <p:grpSpPr>
            <a:xfrm rot="-5400000">
              <a:off x="8418533" y="1585125"/>
              <a:ext cx="727567" cy="361051"/>
              <a:chOff x="1622300" y="2291700"/>
              <a:chExt cx="118800" cy="58950"/>
            </a:xfrm>
          </p:grpSpPr>
          <p:sp>
            <p:nvSpPr>
              <p:cNvPr id="637" name="Google Shape;637;p20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5" name="Google Shape;645;p20"/>
            <p:cNvSpPr/>
            <p:nvPr/>
          </p:nvSpPr>
          <p:spPr>
            <a:xfrm rot="10800000">
              <a:off x="8411505" y="-15636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0"/>
          <p:cNvSpPr txBox="1"/>
          <p:nvPr>
            <p:ph idx="1" type="subTitle"/>
          </p:nvPr>
        </p:nvSpPr>
        <p:spPr>
          <a:xfrm>
            <a:off x="1918200" y="3972368"/>
            <a:ext cx="53076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7" name="Google Shape;647;p2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-1373076" y="-1209900"/>
            <a:ext cx="11890152" cy="7563299"/>
            <a:chOff x="-1373076" y="-1366629"/>
            <a:chExt cx="11890152" cy="7563299"/>
          </a:xfrm>
        </p:grpSpPr>
        <p:sp>
          <p:nvSpPr>
            <p:cNvPr id="53" name="Google Shape;53;p3"/>
            <p:cNvSpPr/>
            <p:nvPr/>
          </p:nvSpPr>
          <p:spPr>
            <a:xfrm flipH="1">
              <a:off x="7225808" y="-184949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3"/>
            <p:cNvGrpSpPr/>
            <p:nvPr/>
          </p:nvGrpSpPr>
          <p:grpSpPr>
            <a:xfrm>
              <a:off x="5467203" y="316173"/>
              <a:ext cx="5049873" cy="5880497"/>
              <a:chOff x="5462123" y="316173"/>
              <a:chExt cx="5049873" cy="588049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129588" y="3610364"/>
                <a:ext cx="4382407" cy="2586307"/>
              </a:xfrm>
              <a:custGeom>
                <a:rect b="b" l="l" r="r" t="t"/>
                <a:pathLst>
                  <a:path extrusionOk="0" h="13154" w="22289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" name="Google Shape;56;p3"/>
              <p:cNvGrpSpPr/>
              <p:nvPr/>
            </p:nvGrpSpPr>
            <p:grpSpPr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57" name="Google Shape;57;p3"/>
                <p:cNvSpPr/>
                <p:nvPr/>
              </p:nvSpPr>
              <p:spPr>
                <a:xfrm>
                  <a:off x="4908115" y="679122"/>
                  <a:ext cx="3676746" cy="5123054"/>
                </a:xfrm>
                <a:custGeom>
                  <a:rect b="b" l="l" r="r" t="t"/>
                  <a:pathLst>
                    <a:path extrusionOk="0" h="60996" w="43776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6907161" y="4010501"/>
                  <a:ext cx="633201" cy="633201"/>
                </a:xfrm>
                <a:custGeom>
                  <a:rect b="b" l="l" r="r" t="t"/>
                  <a:pathLst>
                    <a:path extrusionOk="0" h="7539" w="7539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4825133" y="5781599"/>
                  <a:ext cx="181250" cy="155717"/>
                </a:xfrm>
                <a:custGeom>
                  <a:rect b="b" l="l" r="r" t="t"/>
                  <a:pathLst>
                    <a:path extrusionOk="0" h="1854" w="2158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8495412" y="589757"/>
                  <a:ext cx="181586" cy="155298"/>
                </a:xfrm>
                <a:custGeom>
                  <a:rect b="b" l="l" r="r" t="t"/>
                  <a:pathLst>
                    <a:path extrusionOk="0" h="1849" w="2162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4922981" y="4878622"/>
                  <a:ext cx="948499" cy="556770"/>
                </a:xfrm>
                <a:custGeom>
                  <a:rect b="b" l="l" r="r" t="t"/>
                  <a:pathLst>
                    <a:path extrusionOk="0" h="6629" w="11293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" name="Google Shape;62;p3"/>
            <p:cNvSpPr/>
            <p:nvPr/>
          </p:nvSpPr>
          <p:spPr>
            <a:xfrm flipH="1">
              <a:off x="-880479" y="4202588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1311941" y="-578758"/>
              <a:ext cx="4078254" cy="2696967"/>
            </a:xfrm>
            <a:custGeom>
              <a:rect b="b" l="l" r="r" t="t"/>
              <a:pathLst>
                <a:path extrusionOk="0" h="20595" w="31143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3"/>
            <p:cNvGrpSpPr/>
            <p:nvPr/>
          </p:nvGrpSpPr>
          <p:grpSpPr>
            <a:xfrm flipH="1">
              <a:off x="1274215" y="4295411"/>
              <a:ext cx="647437" cy="321825"/>
              <a:chOff x="7990044" y="3252744"/>
              <a:chExt cx="516874" cy="256925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1404490" y="1966101"/>
                <a:ext cx="75759" cy="531321"/>
              </a:xfrm>
              <a:custGeom>
                <a:rect b="b" l="l" r="r" t="t"/>
                <a:pathLst>
                  <a:path extrusionOk="0" h="6326" w="902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0208640" y="2996574"/>
                <a:ext cx="956898" cy="954546"/>
              </a:xfrm>
              <a:custGeom>
                <a:rect b="b" l="l" r="r" t="t"/>
                <a:pathLst>
                  <a:path extrusionOk="0" h="11365" w="11393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1373076" y="1927074"/>
              <a:ext cx="2698431" cy="3917462"/>
              <a:chOff x="7726148" y="679122"/>
              <a:chExt cx="2698431" cy="3917462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0228462" y="679122"/>
                <a:ext cx="148998" cy="127833"/>
              </a:xfrm>
              <a:custGeom>
                <a:rect b="b" l="l" r="r" t="t"/>
                <a:pathLst>
                  <a:path extrusionOk="0" h="1522" w="1774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9020853" y="1998017"/>
                <a:ext cx="1057770" cy="1611852"/>
              </a:xfrm>
              <a:custGeom>
                <a:rect b="b" l="l" r="r" t="t"/>
                <a:pathLst>
                  <a:path extrusionOk="0" h="19191" w="12594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9805572" y="1401268"/>
                <a:ext cx="562817" cy="889370"/>
              </a:xfrm>
              <a:custGeom>
                <a:rect b="b" l="l" r="r" t="t"/>
                <a:pathLst>
                  <a:path extrusionOk="0" h="10589" w="6701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562194" y="410025"/>
              <a:ext cx="258605" cy="258941"/>
              <a:chOff x="8925357" y="2817675"/>
              <a:chExt cx="258605" cy="258941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8351789" y="4872911"/>
                <a:ext cx="137324" cy="97176"/>
              </a:xfrm>
              <a:custGeom>
                <a:rect b="b" l="l" r="r" t="t"/>
                <a:pathLst>
                  <a:path extrusionOk="0" h="1157" w="1635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45635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561260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666164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77106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3"/>
            <p:cNvSpPr/>
            <p:nvPr/>
          </p:nvSpPr>
          <p:spPr>
            <a:xfrm>
              <a:off x="7306875" y="4600447"/>
              <a:ext cx="2229499" cy="657745"/>
            </a:xfrm>
            <a:custGeom>
              <a:rect b="b" l="l" r="r" t="t"/>
              <a:pathLst>
                <a:path extrusionOk="0" h="6486" w="21985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-5400000">
              <a:off x="7658071" y="-461281"/>
              <a:ext cx="1325446" cy="1878100"/>
            </a:xfrm>
            <a:custGeom>
              <a:rect b="b" l="l" r="r" t="t"/>
              <a:pathLst>
                <a:path extrusionOk="0" h="22361" w="15781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3"/>
          <p:cNvSpPr txBox="1"/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99" name="Google Shape;99;p3"/>
          <p:cNvSpPr txBox="1"/>
          <p:nvPr>
            <p:ph hasCustomPrompt="1" idx="2" type="title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0" name="Google Shape;100;p3"/>
          <p:cNvSpPr txBox="1"/>
          <p:nvPr>
            <p:ph idx="1" type="subTitle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_1_1_1_1_1_1_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1"/>
          <p:cNvSpPr txBox="1"/>
          <p:nvPr>
            <p:ph idx="1" type="body"/>
          </p:nvPr>
        </p:nvSpPr>
        <p:spPr>
          <a:xfrm>
            <a:off x="722375" y="1129950"/>
            <a:ext cx="77040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50" name="Google Shape;650;p2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51" name="Google Shape;651;p21"/>
          <p:cNvGrpSpPr/>
          <p:nvPr/>
        </p:nvGrpSpPr>
        <p:grpSpPr>
          <a:xfrm flipH="1">
            <a:off x="4940054" y="3761619"/>
            <a:ext cx="4859943" cy="2698431"/>
            <a:chOff x="-788304" y="3837819"/>
            <a:chExt cx="4859943" cy="2698431"/>
          </a:xfrm>
        </p:grpSpPr>
        <p:sp>
          <p:nvSpPr>
            <p:cNvPr id="652" name="Google Shape;652;p21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3" name="Google Shape;653;p21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654" name="Google Shape;654;p21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21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663" name="Google Shape;663;p21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6" name="Google Shape;666;p21"/>
          <p:cNvGrpSpPr/>
          <p:nvPr/>
        </p:nvGrpSpPr>
        <p:grpSpPr>
          <a:xfrm flipH="1">
            <a:off x="5745066" y="-1877775"/>
            <a:ext cx="4054931" cy="3690696"/>
            <a:chOff x="-626842" y="-1801575"/>
            <a:chExt cx="4054931" cy="3690696"/>
          </a:xfrm>
        </p:grpSpPr>
        <p:sp>
          <p:nvSpPr>
            <p:cNvPr id="667" name="Google Shape;667;p21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8" name="Google Shape;668;p21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669" name="Google Shape;669;p21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3" name="Google Shape;673;p21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674" name="Google Shape;674;p21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2"/>
          <p:cNvGrpSpPr/>
          <p:nvPr/>
        </p:nvGrpSpPr>
        <p:grpSpPr>
          <a:xfrm>
            <a:off x="6637249" y="3517397"/>
            <a:ext cx="3213277" cy="3529318"/>
            <a:chOff x="6484849" y="3631196"/>
            <a:chExt cx="3213277" cy="3529318"/>
          </a:xfrm>
        </p:grpSpPr>
        <p:sp>
          <p:nvSpPr>
            <p:cNvPr id="678" name="Google Shape;678;p22"/>
            <p:cNvSpPr/>
            <p:nvPr/>
          </p:nvSpPr>
          <p:spPr>
            <a:xfrm>
              <a:off x="7145128" y="4325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9" name="Google Shape;679;p22"/>
            <p:cNvGrpSpPr/>
            <p:nvPr/>
          </p:nvGrpSpPr>
          <p:grpSpPr>
            <a:xfrm flipH="1" rot="10800000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680" name="Google Shape;680;p2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6" name="Google Shape;686;p22"/>
          <p:cNvGrpSpPr/>
          <p:nvPr/>
        </p:nvGrpSpPr>
        <p:grpSpPr>
          <a:xfrm>
            <a:off x="-2910022" y="-3831210"/>
            <a:ext cx="6654696" cy="7636707"/>
            <a:chOff x="-2910022" y="-3831210"/>
            <a:chExt cx="6654696" cy="7636707"/>
          </a:xfrm>
        </p:grpSpPr>
        <p:sp>
          <p:nvSpPr>
            <p:cNvPr id="687" name="Google Shape;687;p22"/>
            <p:cNvSpPr/>
            <p:nvPr/>
          </p:nvSpPr>
          <p:spPr>
            <a:xfrm flipH="1" rot="10800000">
              <a:off x="-2910022" y="-383121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8" name="Google Shape;688;p22"/>
            <p:cNvGrpSpPr/>
            <p:nvPr/>
          </p:nvGrpSpPr>
          <p:grpSpPr>
            <a:xfrm flipH="1">
              <a:off x="-831771" y="-192647"/>
              <a:ext cx="2586938" cy="1464987"/>
              <a:chOff x="7545816" y="-192997"/>
              <a:chExt cx="2586938" cy="1464987"/>
            </a:xfrm>
          </p:grpSpPr>
          <p:sp>
            <p:nvSpPr>
              <p:cNvPr id="689" name="Google Shape;689;p22"/>
              <p:cNvSpPr/>
              <p:nvPr/>
            </p:nvSpPr>
            <p:spPr>
              <a:xfrm flipH="1" rot="5400000">
                <a:off x="8106792" y="-753973"/>
                <a:ext cx="1464987" cy="2586938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0" name="Google Shape;690;p22"/>
              <p:cNvGrpSpPr/>
              <p:nvPr/>
            </p:nvGrpSpPr>
            <p:grpSpPr>
              <a:xfrm>
                <a:off x="7545825" y="435764"/>
                <a:ext cx="827314" cy="410158"/>
                <a:chOff x="5989375" y="1843575"/>
                <a:chExt cx="136525" cy="67675"/>
              </a:xfrm>
            </p:grpSpPr>
            <p:sp>
              <p:nvSpPr>
                <p:cNvPr id="691" name="Google Shape;691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22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22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99" name="Google Shape;699;p2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0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grpSp>
        <p:nvGrpSpPr>
          <p:cNvPr id="702" name="Google Shape;702;p23"/>
          <p:cNvGrpSpPr/>
          <p:nvPr/>
        </p:nvGrpSpPr>
        <p:grpSpPr>
          <a:xfrm flipH="1" rot="10800000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703" name="Google Shape;703;p23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4" name="Google Shape;704;p23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705" name="Google Shape;705;p2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7" name="Google Shape;707;p23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708" name="Google Shape;708;p23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709" name="Google Shape;709;p23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23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1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24"/>
          <p:cNvGrpSpPr/>
          <p:nvPr/>
        </p:nvGrpSpPr>
        <p:grpSpPr>
          <a:xfrm>
            <a:off x="6302380" y="-753973"/>
            <a:ext cx="4838246" cy="8737202"/>
            <a:chOff x="6149980" y="-753973"/>
            <a:chExt cx="4838246" cy="8737202"/>
          </a:xfrm>
        </p:grpSpPr>
        <p:sp>
          <p:nvSpPr>
            <p:cNvPr id="722" name="Google Shape;722;p24"/>
            <p:cNvSpPr/>
            <p:nvPr/>
          </p:nvSpPr>
          <p:spPr>
            <a:xfrm rot="10800000">
              <a:off x="6501374" y="2350375"/>
              <a:ext cx="4486853" cy="296661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3" name="Google Shape;723;p24"/>
            <p:cNvGrpSpPr/>
            <p:nvPr/>
          </p:nvGrpSpPr>
          <p:grpSpPr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724" name="Google Shape;724;p24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6" name="Google Shape;726;p24"/>
            <p:cNvGrpSpPr/>
            <p:nvPr/>
          </p:nvGrpSpPr>
          <p:grpSpPr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727" name="Google Shape;727;p24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28" name="Google Shape;728;p24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24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3" name="Google Shape;733;p2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4" name="Google Shape;734;p24"/>
            <p:cNvSpPr/>
            <p:nvPr/>
          </p:nvSpPr>
          <p:spPr>
            <a:xfrm rot="10800000">
              <a:off x="8012311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5" name="Google Shape;735;p24"/>
            <p:cNvGrpSpPr/>
            <p:nvPr/>
          </p:nvGrpSpPr>
          <p:grpSpPr>
            <a:xfrm>
              <a:off x="7560791" y="3580603"/>
              <a:ext cx="3173104" cy="4402627"/>
              <a:chOff x="2132995" y="960308"/>
              <a:chExt cx="496177" cy="688438"/>
            </a:xfrm>
          </p:grpSpPr>
          <p:sp>
            <p:nvSpPr>
              <p:cNvPr id="736" name="Google Shape;736;p24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1" name="Google Shape;741;p24"/>
          <p:cNvGrpSpPr/>
          <p:nvPr/>
        </p:nvGrpSpPr>
        <p:grpSpPr>
          <a:xfrm>
            <a:off x="-2749105" y="-2045480"/>
            <a:ext cx="6654696" cy="9234460"/>
            <a:chOff x="-2596705" y="-2045480"/>
            <a:chExt cx="6654696" cy="9234460"/>
          </a:xfrm>
        </p:grpSpPr>
        <p:grpSp>
          <p:nvGrpSpPr>
            <p:cNvPr id="742" name="Google Shape;742;p24"/>
            <p:cNvGrpSpPr/>
            <p:nvPr/>
          </p:nvGrpSpPr>
          <p:grpSpPr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743" name="Google Shape;743;p24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1" name="Google Shape;751;p24"/>
            <p:cNvSpPr/>
            <p:nvPr/>
          </p:nvSpPr>
          <p:spPr>
            <a:xfrm>
              <a:off x="-2596705" y="-1246603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2" name="Google Shape;752;p24"/>
            <p:cNvGrpSpPr/>
            <p:nvPr/>
          </p:nvGrpSpPr>
          <p:grpSpPr>
            <a:xfrm rot="10800000">
              <a:off x="-1185762" y="-2045480"/>
              <a:ext cx="2901864" cy="4211818"/>
              <a:chOff x="6769513" y="299393"/>
              <a:chExt cx="1308620" cy="1899525"/>
            </a:xfrm>
          </p:grpSpPr>
          <p:sp>
            <p:nvSpPr>
              <p:cNvPr id="753" name="Google Shape;753;p2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9" name="Google Shape;759;p24"/>
            <p:cNvSpPr/>
            <p:nvPr/>
          </p:nvSpPr>
          <p:spPr>
            <a:xfrm rot="10800000">
              <a:off x="1102163" y="4774798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0" name="Google Shape;760;p24"/>
            <p:cNvGrpSpPr/>
            <p:nvPr/>
          </p:nvGrpSpPr>
          <p:grpSpPr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761" name="Google Shape;761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7" name="Google Shape;767;p24"/>
            <p:cNvGrpSpPr/>
            <p:nvPr/>
          </p:nvGrpSpPr>
          <p:grpSpPr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768" name="Google Shape;768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4" name="Google Shape;774;p24"/>
          <p:cNvSpPr txBox="1"/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75" name="Google Shape;775;p24"/>
          <p:cNvSpPr txBox="1"/>
          <p:nvPr>
            <p:ph idx="1" type="subTitle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6" name="Google Shape;776;p24"/>
          <p:cNvSpPr txBox="1"/>
          <p:nvPr/>
        </p:nvSpPr>
        <p:spPr>
          <a:xfrm>
            <a:off x="2779350" y="3548507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flipH="1" rot="10800000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bg>
      <p:bgPr>
        <a:solidFill>
          <a:srgbClr val="FFFFFF"/>
        </a:solidFill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7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7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7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7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7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7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7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7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7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7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7"/>
          <p:cNvSpPr/>
          <p:nvPr/>
        </p:nvSpPr>
        <p:spPr>
          <a:xfrm flipH="1" rot="-5400000">
            <a:off x="71454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7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7"/>
          <p:cNvSpPr/>
          <p:nvPr/>
        </p:nvSpPr>
        <p:spPr>
          <a:xfrm flipH="1" rot="-5400000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7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7"/>
          <p:cNvSpPr/>
          <p:nvPr/>
        </p:nvSpPr>
        <p:spPr>
          <a:xfrm flipH="1" rot="5400000">
            <a:off x="714337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7"/>
          <p:cNvSpPr/>
          <p:nvPr/>
        </p:nvSpPr>
        <p:spPr>
          <a:xfrm flipH="1" rot="5400000">
            <a:off x="714337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27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7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7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7"/>
          <p:cNvSpPr/>
          <p:nvPr/>
        </p:nvSpPr>
        <p:spPr>
          <a:xfrm flipH="1" rot="5400000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7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7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27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7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7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27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27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7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27"/>
          <p:cNvSpPr/>
          <p:nvPr/>
        </p:nvSpPr>
        <p:spPr>
          <a:xfrm flipH="1" rot="-5400000">
            <a:off x="71454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7"/>
          <p:cNvSpPr/>
          <p:nvPr/>
        </p:nvSpPr>
        <p:spPr>
          <a:xfrm flipH="1" rot="5400000">
            <a:off x="714337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7"/>
          <p:cNvSpPr/>
          <p:nvPr/>
        </p:nvSpPr>
        <p:spPr>
          <a:xfrm flipH="1" rot="5400000">
            <a:off x="714337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7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7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7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7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7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7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7"/>
          <p:cNvSpPr/>
          <p:nvPr/>
        </p:nvSpPr>
        <p:spPr>
          <a:xfrm flipH="1" rot="5400000">
            <a:off x="714337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7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rect b="b" l="l" r="r" t="t"/>
              <a:pathLst>
                <a:path extrusionOk="0" h="14823" w="9728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13" name="Google Shape;113;p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5368428" y="-2371849"/>
            <a:ext cx="7166740" cy="6435526"/>
            <a:chOff x="5368428" y="-2371849"/>
            <a:chExt cx="7166740" cy="6435526"/>
          </a:xfrm>
        </p:grpSpPr>
        <p:sp>
          <p:nvSpPr>
            <p:cNvPr id="116" name="Google Shape;116;p5"/>
            <p:cNvSpPr/>
            <p:nvPr/>
          </p:nvSpPr>
          <p:spPr>
            <a:xfrm>
              <a:off x="5368428" y="-23718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5"/>
            <p:cNvGrpSpPr/>
            <p:nvPr/>
          </p:nvGrpSpPr>
          <p:grpSpPr>
            <a:xfrm flipH="1" rot="-5400000">
              <a:off x="8268109" y="1815891"/>
              <a:ext cx="618213" cy="306426"/>
              <a:chOff x="5989375" y="1843575"/>
              <a:chExt cx="136525" cy="6767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8375532" y="539146"/>
              <a:ext cx="1228886" cy="2188720"/>
              <a:chOff x="8389396" y="1055350"/>
              <a:chExt cx="1228886" cy="218872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" name="Google Shape;129;p5"/>
          <p:cNvGrpSpPr/>
          <p:nvPr/>
        </p:nvGrpSpPr>
        <p:grpSpPr>
          <a:xfrm>
            <a:off x="-2504900" y="387590"/>
            <a:ext cx="6322114" cy="7873283"/>
            <a:chOff x="-2504900" y="387590"/>
            <a:chExt cx="6322114" cy="7873283"/>
          </a:xfrm>
        </p:grpSpPr>
        <p:grpSp>
          <p:nvGrpSpPr>
            <p:cNvPr id="130" name="Google Shape;130;p5"/>
            <p:cNvGrpSpPr/>
            <p:nvPr/>
          </p:nvGrpSpPr>
          <p:grpSpPr>
            <a:xfrm>
              <a:off x="827762" y="4158773"/>
              <a:ext cx="471865" cy="38050"/>
              <a:chOff x="6298452" y="2390050"/>
              <a:chExt cx="140725" cy="1135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>
            <a:xfrm>
              <a:off x="-2504900" y="387590"/>
              <a:ext cx="6322114" cy="7873283"/>
              <a:chOff x="-2504900" y="387590"/>
              <a:chExt cx="6322114" cy="7873283"/>
            </a:xfrm>
          </p:grpSpPr>
          <p:grpSp>
            <p:nvGrpSpPr>
              <p:cNvPr id="135" name="Google Shape;135;p5"/>
              <p:cNvGrpSpPr/>
              <p:nvPr/>
            </p:nvGrpSpPr>
            <p:grpSpPr>
              <a:xfrm>
                <a:off x="-1553565" y="387590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136" name="Google Shape;136;p5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5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1" name="Google Shape;141;p5"/>
              <p:cNvGrpSpPr/>
              <p:nvPr/>
            </p:nvGrpSpPr>
            <p:grpSpPr>
              <a:xfrm>
                <a:off x="-2504900" y="1005827"/>
                <a:ext cx="6322114" cy="7255046"/>
                <a:chOff x="-2504900" y="1005827"/>
                <a:chExt cx="6322114" cy="7255046"/>
              </a:xfrm>
            </p:grpSpPr>
            <p:sp>
              <p:nvSpPr>
                <p:cNvPr id="142" name="Google Shape;142;p5"/>
                <p:cNvSpPr/>
                <p:nvPr/>
              </p:nvSpPr>
              <p:spPr>
                <a:xfrm>
                  <a:off x="-2504900" y="1005827"/>
                  <a:ext cx="6322114" cy="7255046"/>
                </a:xfrm>
                <a:custGeom>
                  <a:rect b="b" l="l" r="r" t="t"/>
                  <a:pathLst>
                    <a:path extrusionOk="0" h="82432" w="71832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27924" y="28129"/>
                      </a:lnTo>
                      <a:lnTo>
                        <a:pt x="27924" y="38728"/>
                      </a:lnTo>
                      <a:lnTo>
                        <a:pt x="36526" y="47330"/>
                      </a:lnTo>
                      <a:lnTo>
                        <a:pt x="45629" y="56433"/>
                      </a:lnTo>
                      <a:lnTo>
                        <a:pt x="71627" y="82431"/>
                      </a:lnTo>
                      <a:lnTo>
                        <a:pt x="71831" y="82227"/>
                      </a:lnTo>
                      <a:lnTo>
                        <a:pt x="46493" y="56889"/>
                      </a:lnTo>
                      <a:lnTo>
                        <a:pt x="46493" y="47935"/>
                      </a:lnTo>
                      <a:lnTo>
                        <a:pt x="53711" y="40954"/>
                      </a:lnTo>
                      <a:lnTo>
                        <a:pt x="51481" y="38724"/>
                      </a:lnTo>
                      <a:lnTo>
                        <a:pt x="37095" y="38724"/>
                      </a:lnTo>
                      <a:lnTo>
                        <a:pt x="32496" y="34125"/>
                      </a:lnTo>
                      <a:lnTo>
                        <a:pt x="32496" y="32288"/>
                      </a:lnTo>
                      <a:lnTo>
                        <a:pt x="27924" y="27712"/>
                      </a:lnTo>
                      <a:lnTo>
                        <a:pt x="27924" y="27720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-118934" y="3399771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1254788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idx="2" type="subTitle"/>
          </p:nvPr>
        </p:nvSpPr>
        <p:spPr>
          <a:xfrm>
            <a:off x="1254788" y="2972979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6" name="Google Shape;146;p5"/>
          <p:cNvSpPr txBox="1"/>
          <p:nvPr>
            <p:ph idx="3" type="subTitle"/>
          </p:nvPr>
        </p:nvSpPr>
        <p:spPr>
          <a:xfrm>
            <a:off x="5112413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7" name="Google Shape;147;p5"/>
          <p:cNvSpPr txBox="1"/>
          <p:nvPr>
            <p:ph idx="4" type="subTitle"/>
          </p:nvPr>
        </p:nvSpPr>
        <p:spPr>
          <a:xfrm>
            <a:off x="5112413" y="2972979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8" name="Google Shape;148;p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49" name="Google Shape;149;p5"/>
          <p:cNvSpPr txBox="1"/>
          <p:nvPr>
            <p:ph hasCustomPrompt="1" idx="5" type="title"/>
          </p:nvPr>
        </p:nvSpPr>
        <p:spPr>
          <a:xfrm>
            <a:off x="220023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5"/>
          <p:cNvSpPr txBox="1"/>
          <p:nvPr>
            <p:ph hasCustomPrompt="1" idx="6" type="title"/>
          </p:nvPr>
        </p:nvSpPr>
        <p:spPr>
          <a:xfrm>
            <a:off x="60578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6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53" name="Google Shape;153;p6"/>
            <p:cNvSpPr/>
            <p:nvPr/>
          </p:nvSpPr>
          <p:spPr>
            <a:xfrm>
              <a:off x="-859697" y="-66134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-107627" y="-466741"/>
              <a:ext cx="1226141" cy="1868328"/>
            </a:xfrm>
            <a:custGeom>
              <a:rect b="b" l="l" r="r" t="t"/>
              <a:pathLst>
                <a:path extrusionOk="0" h="14823" w="9728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7218415" y="1203967"/>
            <a:ext cx="3942356" cy="4639226"/>
            <a:chOff x="7276179" y="1051567"/>
            <a:chExt cx="3942356" cy="4639226"/>
          </a:xfrm>
        </p:grpSpPr>
        <p:sp>
          <p:nvSpPr>
            <p:cNvPr id="156" name="Google Shape;156;p6"/>
            <p:cNvSpPr/>
            <p:nvPr/>
          </p:nvSpPr>
          <p:spPr>
            <a:xfrm>
              <a:off x="7276179" y="3686213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6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58" name="Google Shape;158;p6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59" name="Google Shape;159;p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" name="Google Shape;161;p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" name="Google Shape;162;p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7"/>
          <p:cNvGrpSpPr/>
          <p:nvPr/>
        </p:nvGrpSpPr>
        <p:grpSpPr>
          <a:xfrm>
            <a:off x="-1088076" y="-1000252"/>
            <a:ext cx="3803740" cy="4516379"/>
            <a:chOff x="-1060422" y="-1000252"/>
            <a:chExt cx="3803740" cy="4516379"/>
          </a:xfrm>
        </p:grpSpPr>
        <p:sp>
          <p:nvSpPr>
            <p:cNvPr id="165" name="Google Shape;165;p7"/>
            <p:cNvSpPr/>
            <p:nvPr/>
          </p:nvSpPr>
          <p:spPr>
            <a:xfrm>
              <a:off x="-1060422" y="-8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7"/>
            <p:cNvGrpSpPr/>
            <p:nvPr/>
          </p:nvGrpSpPr>
          <p:grpSpPr>
            <a:xfrm>
              <a:off x="945461" y="736374"/>
              <a:ext cx="219510" cy="219124"/>
              <a:chOff x="1466575" y="2391250"/>
              <a:chExt cx="59575" cy="59475"/>
            </a:xfrm>
          </p:grpSpPr>
          <p:sp>
            <p:nvSpPr>
              <p:cNvPr id="167" name="Google Shape;167;p7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7"/>
            <p:cNvGrpSpPr/>
            <p:nvPr/>
          </p:nvGrpSpPr>
          <p:grpSpPr>
            <a:xfrm>
              <a:off x="-384164" y="-1000252"/>
              <a:ext cx="3127481" cy="4516379"/>
              <a:chOff x="278245" y="-184325"/>
              <a:chExt cx="2358228" cy="3405504"/>
            </a:xfrm>
          </p:grpSpPr>
          <p:grpSp>
            <p:nvGrpSpPr>
              <p:cNvPr id="170" name="Google Shape;170;p7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171" name="Google Shape;171;p7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7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6" name="Google Shape;176;p7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7" name="Google Shape;177;p7"/>
          <p:cNvGrpSpPr/>
          <p:nvPr/>
        </p:nvGrpSpPr>
        <p:grpSpPr>
          <a:xfrm>
            <a:off x="265779" y="4373872"/>
            <a:ext cx="4306224" cy="2966902"/>
            <a:chOff x="293432" y="4373872"/>
            <a:chExt cx="4306224" cy="2966902"/>
          </a:xfrm>
        </p:grpSpPr>
        <p:grpSp>
          <p:nvGrpSpPr>
            <p:cNvPr id="178" name="Google Shape;178;p7"/>
            <p:cNvGrpSpPr/>
            <p:nvPr/>
          </p:nvGrpSpPr>
          <p:grpSpPr>
            <a:xfrm>
              <a:off x="3565695" y="4429961"/>
              <a:ext cx="801674" cy="397824"/>
              <a:chOff x="1622300" y="2291700"/>
              <a:chExt cx="118800" cy="58950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>
            <a:xfrm flipH="1" rot="5400000">
              <a:off x="963093" y="3704212"/>
              <a:ext cx="2966902" cy="4306224"/>
              <a:chOff x="6769513" y="299393"/>
              <a:chExt cx="1308620" cy="1899525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4" name="Google Shape;194;p7"/>
          <p:cNvSpPr txBox="1"/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5" name="Google Shape;195;p7"/>
          <p:cNvSpPr txBox="1"/>
          <p:nvPr>
            <p:ph idx="1" type="subTitle"/>
          </p:nvPr>
        </p:nvSpPr>
        <p:spPr>
          <a:xfrm>
            <a:off x="945450" y="2750728"/>
            <a:ext cx="3442500" cy="10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8"/>
          <p:cNvGrpSpPr/>
          <p:nvPr/>
        </p:nvGrpSpPr>
        <p:grpSpPr>
          <a:xfrm>
            <a:off x="-1897800" y="-564139"/>
            <a:ext cx="12137626" cy="7877286"/>
            <a:chOff x="-1897800" y="-564139"/>
            <a:chExt cx="12137626" cy="7877286"/>
          </a:xfrm>
        </p:grpSpPr>
        <p:sp>
          <p:nvSpPr>
            <p:cNvPr id="198" name="Google Shape;198;p8"/>
            <p:cNvSpPr/>
            <p:nvPr/>
          </p:nvSpPr>
          <p:spPr>
            <a:xfrm flipH="1">
              <a:off x="6899664" y="-444798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-1897800" y="1636082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" name="Google Shape;200;p8"/>
            <p:cNvGrpSpPr/>
            <p:nvPr/>
          </p:nvGrpSpPr>
          <p:grpSpPr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726170" y="3312113"/>
              <a:ext cx="1228886" cy="2188720"/>
              <a:chOff x="8389396" y="1055350"/>
              <a:chExt cx="1228886" cy="218872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2" name="Google Shape;212;p8"/>
            <p:cNvSpPr/>
            <p:nvPr/>
          </p:nvSpPr>
          <p:spPr>
            <a:xfrm>
              <a:off x="6877775" y="3554813"/>
              <a:ext cx="3075605" cy="2033485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8"/>
            <p:cNvGrpSpPr/>
            <p:nvPr/>
          </p:nvGrpSpPr>
          <p:grpSpPr>
            <a:xfrm flipH="1" rot="5400000">
              <a:off x="8547291" y="741426"/>
              <a:ext cx="1228900" cy="2156171"/>
              <a:chOff x="455034" y="-121633"/>
              <a:chExt cx="629947" cy="1105275"/>
            </a:xfrm>
          </p:grpSpPr>
          <p:sp>
            <p:nvSpPr>
              <p:cNvPr id="214" name="Google Shape;214;p8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8"/>
            <p:cNvGrpSpPr/>
            <p:nvPr/>
          </p:nvGrpSpPr>
          <p:grpSpPr>
            <a:xfrm flipH="1" rot="5400000">
              <a:off x="8103897" y="2323328"/>
              <a:ext cx="471865" cy="38050"/>
              <a:chOff x="6298452" y="2390050"/>
              <a:chExt cx="140725" cy="1135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 rot="5400000">
              <a:off x="5977384" y="2664541"/>
              <a:ext cx="2375896" cy="3296652"/>
              <a:chOff x="2132995" y="960308"/>
              <a:chExt cx="496177" cy="688438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27" name="Google Shape;227;p8"/>
              <p:cNvSpPr/>
              <p:nvPr/>
            </p:nvSpPr>
            <p:spPr>
              <a:xfrm>
                <a:off x="3126380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3101902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3077790" y="907035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3053723" y="907035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3029245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" name="Google Shape;232;p8"/>
            <p:cNvSpPr/>
            <p:nvPr/>
          </p:nvSpPr>
          <p:spPr>
            <a:xfrm>
              <a:off x="-1478400" y="2"/>
              <a:ext cx="3381525" cy="1996389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" name="Google Shape;233;p8"/>
            <p:cNvGrpSpPr/>
            <p:nvPr/>
          </p:nvGrpSpPr>
          <p:grpSpPr>
            <a:xfrm flipH="1">
              <a:off x="465001" y="-564139"/>
              <a:ext cx="2374678" cy="2502550"/>
              <a:chOff x="2011428" y="602777"/>
              <a:chExt cx="774292" cy="815987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 flipH="1" rot="5400000">
              <a:off x="7897809" y="-611671"/>
              <a:ext cx="1047647" cy="1867550"/>
              <a:chOff x="4549150" y="1401575"/>
              <a:chExt cx="1183114" cy="2109034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8"/>
            <p:cNvGrpSpPr/>
            <p:nvPr/>
          </p:nvGrpSpPr>
          <p:grpSpPr>
            <a:xfrm>
              <a:off x="-1552690" y="-385842"/>
              <a:ext cx="2375896" cy="3296652"/>
              <a:chOff x="2132995" y="960308"/>
              <a:chExt cx="496177" cy="688438"/>
            </a:xfrm>
          </p:grpSpPr>
          <p:sp>
            <p:nvSpPr>
              <p:cNvPr id="244" name="Google Shape;244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9" name="Google Shape;249;p8"/>
          <p:cNvSpPr txBox="1"/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>
            <p:ph idx="1" type="subTitle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52" name="Google Shape;252;p9"/>
          <p:cNvSpPr txBox="1"/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rect b="b" l="l" r="r" t="t"/>
              <a:pathLst>
                <a:path extrusionOk="0" h="62162" w="69259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rect b="b" l="l" r="r" t="t"/>
              <a:pathLst>
                <a:path extrusionOk="0" h="79795" w="69537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rect b="b" l="l" r="r" t="t"/>
                <a:pathLst>
                  <a:path extrusionOk="0" h="1276" w="1332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rect b="b" l="l" r="r" t="t"/>
                <a:pathLst>
                  <a:path extrusionOk="0" h="1276" w="1277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rect b="b" l="l" r="r" t="t"/>
                <a:pathLst>
                  <a:path extrusionOk="0" h="5490" w="5491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rect b="b" l="l" r="r" t="t"/>
                <a:pathLst>
                  <a:path extrusionOk="0" h="2275" w="2274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rect b="b" l="l" r="r" t="t"/>
              <a:pathLst>
                <a:path extrusionOk="0" h="13974" w="1403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rect b="b" l="l" r="r" t="t"/>
                <a:pathLst>
                  <a:path extrusionOk="0" h="5490" w="5547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rect b="b" l="l" r="r" t="t"/>
                <a:pathLst>
                  <a:path extrusionOk="0" h="2275" w="2275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rect b="b" l="l" r="r" t="t"/>
                <a:pathLst>
                  <a:path extrusionOk="0" h="13974" w="1403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rect b="b" l="l" r="r" t="t"/>
                <a:pathLst>
                  <a:path extrusionOk="0" h="2330" w="389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rect b="b" l="l" r="r" t="t"/>
                <a:pathLst>
                  <a:path extrusionOk="0" h="334" w="233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rect b="b" l="l" r="r" t="t"/>
                <a:pathLst>
                  <a:path extrusionOk="0" h="722" w="4382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rect b="b" l="l" r="r" t="t"/>
                <a:pathLst>
                  <a:path extrusionOk="0" h="722" w="2164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rect b="b" l="l" r="r" t="t"/>
                <a:pathLst>
                  <a:path extrusionOk="0" h="722" w="722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rect b="b" l="l" r="r" t="t"/>
                <a:pathLst>
                  <a:path extrusionOk="0" h="9040" w="30499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>
            <p:ph type="title"/>
          </p:nvPr>
        </p:nvSpPr>
        <p:spPr>
          <a:xfrm>
            <a:off x="720000" y="387600"/>
            <a:ext cx="5781300" cy="101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b="1"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8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28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8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28"/>
          <p:cNvSpPr txBox="1"/>
          <p:nvPr>
            <p:ph type="ctrTitle"/>
          </p:nvPr>
        </p:nvSpPr>
        <p:spPr>
          <a:xfrm>
            <a:off x="1143777" y="1263600"/>
            <a:ext cx="74121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Evaluacija operatora</a:t>
            </a:r>
            <a:endParaRPr/>
          </a:p>
        </p:txBody>
      </p:sp>
      <p:sp>
        <p:nvSpPr>
          <p:cNvPr id="868" name="Google Shape;868;p28"/>
          <p:cNvSpPr txBox="1"/>
          <p:nvPr>
            <p:ph idx="1" type="subTitle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Nevena Čolić 1360</a:t>
            </a:r>
            <a:endParaRPr/>
          </a:p>
        </p:txBody>
      </p:sp>
      <p:grpSp>
        <p:nvGrpSpPr>
          <p:cNvPr id="869" name="Google Shape;869;p28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70" name="Google Shape;870;p28"/>
            <p:cNvSpPr/>
            <p:nvPr/>
          </p:nvSpPr>
          <p:spPr>
            <a:xfrm>
              <a:off x="1491600" y="2391250"/>
              <a:ext cx="9425" cy="59475"/>
            </a:xfrm>
            <a:custGeom>
              <a:rect b="b" l="l" r="r" t="t"/>
              <a:pathLst>
                <a:path extrusionOk="0" h="2379" w="377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1466575" y="2416275"/>
              <a:ext cx="59575" cy="9425"/>
            </a:xfrm>
            <a:custGeom>
              <a:rect b="b" l="l" r="r" t="t"/>
              <a:pathLst>
                <a:path extrusionOk="0" h="377" w="2383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7"/>
          <p:cNvSpPr txBox="1"/>
          <p:nvPr>
            <p:ph idx="1" type="body"/>
          </p:nvPr>
        </p:nvSpPr>
        <p:spPr>
          <a:xfrm>
            <a:off x="491400" y="1022750"/>
            <a:ext cx="2893800" cy="10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Dva režima rada:</a:t>
            </a:r>
            <a:endParaRPr/>
          </a:p>
          <a:p>
            <a:pPr indent="-29845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Row mode</a:t>
            </a:r>
            <a:endParaRPr sz="1100"/>
          </a:p>
          <a:p>
            <a:pPr indent="-29845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Batch mode</a:t>
            </a:r>
            <a:endParaRPr sz="1100"/>
          </a:p>
        </p:txBody>
      </p:sp>
      <p:sp>
        <p:nvSpPr>
          <p:cNvPr id="969" name="Google Shape;969;p37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 SQL - obrada upita</a:t>
            </a:r>
            <a:endParaRPr/>
          </a:p>
        </p:txBody>
      </p:sp>
      <p:sp>
        <p:nvSpPr>
          <p:cNvPr id="970" name="Google Shape;970;p37"/>
          <p:cNvSpPr txBox="1"/>
          <p:nvPr>
            <p:ph idx="1" type="body"/>
          </p:nvPr>
        </p:nvSpPr>
        <p:spPr>
          <a:xfrm>
            <a:off x="484475" y="2107000"/>
            <a:ext cx="22791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ROW MODE</a:t>
            </a:r>
            <a:endParaRPr b="1" sz="14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71" name="Google Shape;971;p37"/>
          <p:cNvSpPr txBox="1"/>
          <p:nvPr>
            <p:ph idx="1" type="body"/>
          </p:nvPr>
        </p:nvSpPr>
        <p:spPr>
          <a:xfrm>
            <a:off x="491400" y="2318150"/>
            <a:ext cx="2893800" cy="10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Tradicionalni pristup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Format reda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Efikasan kod OLTP</a:t>
            </a:r>
            <a:endParaRPr/>
          </a:p>
        </p:txBody>
      </p:sp>
      <p:sp>
        <p:nvSpPr>
          <p:cNvPr id="972" name="Google Shape;972;p37"/>
          <p:cNvSpPr txBox="1"/>
          <p:nvPr>
            <p:ph idx="1" type="body"/>
          </p:nvPr>
        </p:nvSpPr>
        <p:spPr>
          <a:xfrm>
            <a:off x="408275" y="3402400"/>
            <a:ext cx="22791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BATCH</a:t>
            </a:r>
            <a:r>
              <a:rPr b="1" lang="en" sz="14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 MODE</a:t>
            </a:r>
            <a:endParaRPr b="1" sz="14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73" name="Google Shape;973;p37"/>
          <p:cNvSpPr txBox="1"/>
          <p:nvPr>
            <p:ph idx="1" type="body"/>
          </p:nvPr>
        </p:nvSpPr>
        <p:spPr>
          <a:xfrm>
            <a:off x="415200" y="3689750"/>
            <a:ext cx="3631200" cy="10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Obrada nekoliko redova odjednom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Svaka kolona iz gomile čuva se kao vektor u posebnom delu memorije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Režim zasnovan na vektorima</a:t>
            </a:r>
            <a:endParaRPr/>
          </a:p>
        </p:txBody>
      </p:sp>
      <p:sp>
        <p:nvSpPr>
          <p:cNvPr id="974" name="Google Shape;974;p37"/>
          <p:cNvSpPr txBox="1"/>
          <p:nvPr>
            <p:ph idx="1" type="body"/>
          </p:nvPr>
        </p:nvSpPr>
        <p:spPr>
          <a:xfrm>
            <a:off x="4065875" y="1573600"/>
            <a:ext cx="29682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Obrada SELECT upita</a:t>
            </a:r>
            <a:endParaRPr b="1" sz="14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75" name="Google Shape;975;p37"/>
          <p:cNvSpPr txBox="1"/>
          <p:nvPr>
            <p:ph idx="1" type="body"/>
          </p:nvPr>
        </p:nvSpPr>
        <p:spPr>
          <a:xfrm>
            <a:off x="4072800" y="1708550"/>
            <a:ext cx="4128000" cy="23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0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Analiza iskaza i podela na logičke jedinice</a:t>
            </a:r>
            <a:endParaRPr/>
          </a:p>
          <a:p>
            <a:pPr indent="-190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Kreiranje stabla upita</a:t>
            </a:r>
            <a:endParaRPr/>
          </a:p>
          <a:p>
            <a:pPr indent="-190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Optimizator upita analizira načine za pristup tabelama</a:t>
            </a:r>
            <a:endParaRPr/>
          </a:p>
          <a:p>
            <a:pPr indent="-190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Relacioni mehanizam započinje plan izvršenja            i traži </a:t>
            </a:r>
            <a:r>
              <a:rPr lang="en"/>
              <a:t>podatke </a:t>
            </a:r>
            <a:r>
              <a:rPr lang="en"/>
              <a:t>od mehanizma skladištenja </a:t>
            </a:r>
            <a:endParaRPr/>
          </a:p>
          <a:p>
            <a:pPr indent="-190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Obrada dobijenih podataka, prevod u traženi format i vraćanje klijentu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8"/>
          <p:cNvSpPr txBox="1"/>
          <p:nvPr>
            <p:ph idx="1" type="body"/>
          </p:nvPr>
        </p:nvSpPr>
        <p:spPr>
          <a:xfrm>
            <a:off x="262800" y="1160775"/>
            <a:ext cx="35814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Optimizator upita zasnovan na ceni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Korišćenje heuristike za odlučivanje</a:t>
            </a:r>
            <a:endParaRPr/>
          </a:p>
        </p:txBody>
      </p:sp>
      <p:sp>
        <p:nvSpPr>
          <p:cNvPr id="981" name="Google Shape;981;p38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 SQL - optimizacija upita</a:t>
            </a:r>
            <a:endParaRPr/>
          </a:p>
        </p:txBody>
      </p:sp>
      <p:sp>
        <p:nvSpPr>
          <p:cNvPr id="982" name="Google Shape;982;p38"/>
          <p:cNvSpPr txBox="1"/>
          <p:nvPr>
            <p:ph idx="1" type="body"/>
          </p:nvPr>
        </p:nvSpPr>
        <p:spPr>
          <a:xfrm>
            <a:off x="186600" y="1770375"/>
            <a:ext cx="5496000" cy="25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0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Prevođenje upita i generisanje stabla objekata baze</a:t>
            </a:r>
            <a:endParaRPr/>
          </a:p>
          <a:p>
            <a:pPr indent="-190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Dato stablo se koristi kao ulaz za mehanizam - </a:t>
            </a:r>
            <a:r>
              <a:rPr lang="en">
                <a:solidFill>
                  <a:schemeClr val="dk2"/>
                </a:solidFill>
              </a:rPr>
              <a:t>Algebrizer</a:t>
            </a:r>
            <a:r>
              <a:rPr lang="en">
                <a:solidFill>
                  <a:srgbClr val="000000"/>
                </a:solidFill>
              </a:rPr>
              <a:t>. </a:t>
            </a:r>
            <a:r>
              <a:rPr lang="en"/>
              <a:t>Ovde se vrši validacija upita a rezultat je stablo obrade.</a:t>
            </a:r>
            <a:endParaRPr/>
          </a:p>
          <a:p>
            <a:pPr indent="-190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/>
              <a:t>Keširanje planova izvršenja i pretraga keša za traženi </a:t>
            </a:r>
            <a:r>
              <a:rPr lang="en">
                <a:solidFill>
                  <a:schemeClr val="dk2"/>
                </a:solidFill>
              </a:rPr>
              <a:t>query_hash</a:t>
            </a:r>
            <a:endParaRPr>
              <a:solidFill>
                <a:schemeClr val="dk2"/>
              </a:solidFill>
            </a:endParaRPr>
          </a:p>
          <a:p>
            <a:pPr indent="-190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U slučaju da plan ne postoji u kešu, generiše se nekoliko novih i bira se najbolji.</a:t>
            </a:r>
            <a:endParaRPr/>
          </a:p>
          <a:p>
            <a:pPr indent="-190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Izvršavanje upita korišćenjem dobijenog plana i dobijanje rezultata</a:t>
            </a:r>
            <a:endParaRPr/>
          </a:p>
        </p:txBody>
      </p:sp>
      <p:sp>
        <p:nvSpPr>
          <p:cNvPr id="983" name="Google Shape;983;p38"/>
          <p:cNvSpPr txBox="1"/>
          <p:nvPr/>
        </p:nvSpPr>
        <p:spPr>
          <a:xfrm>
            <a:off x="6019800" y="152400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SELECT</a:t>
            </a:r>
            <a:r>
              <a:rPr lang="en" sz="1200"/>
              <a:t> OrderDate, avg(SalesAmount)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FROM</a:t>
            </a:r>
            <a:r>
              <a:rPr lang="en" sz="1200"/>
              <a:t> Sales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WHERE</a:t>
            </a:r>
            <a:r>
              <a:rPr lang="en" sz="1200"/>
              <a:t> ShipDate = '2022-07-07'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GROUP BY</a:t>
            </a:r>
            <a:r>
              <a:rPr lang="en" sz="1200"/>
              <a:t> </a:t>
            </a:r>
            <a:r>
              <a:rPr lang="en" sz="1200"/>
              <a:t>OrderDate</a:t>
            </a:r>
            <a:r>
              <a:rPr lang="en" sz="1200"/>
              <a:t>;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9"/>
          <p:cNvSpPr txBox="1"/>
          <p:nvPr>
            <p:ph idx="1" type="body"/>
          </p:nvPr>
        </p:nvSpPr>
        <p:spPr>
          <a:xfrm>
            <a:off x="720000" y="1301025"/>
            <a:ext cx="4353300" cy="12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Upit sačinjen od relacionih operatora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Fizički operator = implementacija relacionog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Za svaki relacioni operator postoji nekoliko alternativnih algoritama za njegovu implementaciju i evaluaciju</a:t>
            </a:r>
            <a:endParaRPr/>
          </a:p>
        </p:txBody>
      </p:sp>
      <p:sp>
        <p:nvSpPr>
          <p:cNvPr id="989" name="Google Shape;989;p39"/>
          <p:cNvSpPr txBox="1"/>
          <p:nvPr>
            <p:ph type="title"/>
          </p:nvPr>
        </p:nvSpPr>
        <p:spPr>
          <a:xfrm>
            <a:off x="567600" y="387600"/>
            <a:ext cx="8121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Strategije kod e</a:t>
            </a:r>
            <a:r>
              <a:rPr lang="en"/>
              <a:t>valuacije operatora</a:t>
            </a:r>
            <a:endParaRPr/>
          </a:p>
        </p:txBody>
      </p:sp>
      <p:sp>
        <p:nvSpPr>
          <p:cNvPr id="990" name="Google Shape;990;p39"/>
          <p:cNvSpPr txBox="1"/>
          <p:nvPr>
            <p:ph idx="1" type="body"/>
          </p:nvPr>
        </p:nvSpPr>
        <p:spPr>
          <a:xfrm>
            <a:off x="5596800" y="1213650"/>
            <a:ext cx="27252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Tehnike evaluacije</a:t>
            </a:r>
            <a:endParaRPr b="1" sz="14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91" name="Google Shape;991;p39"/>
          <p:cNvSpPr txBox="1"/>
          <p:nvPr>
            <p:ph idx="1" type="body"/>
          </p:nvPr>
        </p:nvSpPr>
        <p:spPr>
          <a:xfrm>
            <a:off x="5901600" y="1403750"/>
            <a:ext cx="2893800" cy="10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Iteracije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Indeksiranje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Particionisanje</a:t>
            </a:r>
            <a:endParaRPr/>
          </a:p>
        </p:txBody>
      </p:sp>
      <p:cxnSp>
        <p:nvCxnSpPr>
          <p:cNvPr id="992" name="Google Shape;992;p39"/>
          <p:cNvCxnSpPr/>
          <p:nvPr/>
        </p:nvCxnSpPr>
        <p:spPr>
          <a:xfrm>
            <a:off x="455125" y="2617350"/>
            <a:ext cx="81819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" name="Google Shape;993;p39"/>
          <p:cNvSpPr txBox="1"/>
          <p:nvPr>
            <p:ph idx="1" type="body"/>
          </p:nvPr>
        </p:nvSpPr>
        <p:spPr>
          <a:xfrm>
            <a:off x="872400" y="2737650"/>
            <a:ext cx="27252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Iteracije</a:t>
            </a:r>
            <a:endParaRPr b="1" sz="14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94" name="Google Shape;994;p39"/>
          <p:cNvSpPr txBox="1"/>
          <p:nvPr>
            <p:ph idx="1" type="body"/>
          </p:nvPr>
        </p:nvSpPr>
        <p:spPr>
          <a:xfrm>
            <a:off x="262800" y="2851550"/>
            <a:ext cx="2893800" cy="10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Ispitati sve n-torke tabele, redom jednu za drugom</a:t>
            </a:r>
            <a:endParaRPr/>
          </a:p>
        </p:txBody>
      </p:sp>
      <p:sp>
        <p:nvSpPr>
          <p:cNvPr id="995" name="Google Shape;995;p39"/>
          <p:cNvSpPr txBox="1"/>
          <p:nvPr>
            <p:ph idx="1" type="body"/>
          </p:nvPr>
        </p:nvSpPr>
        <p:spPr>
          <a:xfrm>
            <a:off x="3082200" y="3728250"/>
            <a:ext cx="20574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Indeksiranje</a:t>
            </a:r>
            <a:endParaRPr b="1" sz="14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96" name="Google Shape;996;p39"/>
          <p:cNvSpPr txBox="1"/>
          <p:nvPr>
            <p:ph idx="1" type="body"/>
          </p:nvPr>
        </p:nvSpPr>
        <p:spPr>
          <a:xfrm>
            <a:off x="2777400" y="4065950"/>
            <a:ext cx="3069900" cy="5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Ukoliko kolone imaju indeks, koristiti ga za evaluaciju</a:t>
            </a:r>
            <a:endParaRPr/>
          </a:p>
        </p:txBody>
      </p:sp>
      <p:sp>
        <p:nvSpPr>
          <p:cNvPr id="997" name="Google Shape;997;p39"/>
          <p:cNvSpPr txBox="1"/>
          <p:nvPr>
            <p:ph idx="1" type="body"/>
          </p:nvPr>
        </p:nvSpPr>
        <p:spPr>
          <a:xfrm>
            <a:off x="5640725" y="2813850"/>
            <a:ext cx="22422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Particionisanje</a:t>
            </a:r>
            <a:endParaRPr b="1" sz="14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98" name="Google Shape;998;p39"/>
          <p:cNvSpPr txBox="1"/>
          <p:nvPr>
            <p:ph idx="1" type="body"/>
          </p:nvPr>
        </p:nvSpPr>
        <p:spPr>
          <a:xfrm>
            <a:off x="5402150" y="3075350"/>
            <a:ext cx="32646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Grupisanje skupa kolona u blok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Grupe se kreiraju od sortiranih zapisa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0"/>
          <p:cNvSpPr txBox="1"/>
          <p:nvPr>
            <p:ph type="title"/>
          </p:nvPr>
        </p:nvSpPr>
        <p:spPr>
          <a:xfrm>
            <a:off x="5676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 SQL - evaluacija</a:t>
            </a:r>
            <a:endParaRPr/>
          </a:p>
        </p:txBody>
      </p:sp>
      <p:pic>
        <p:nvPicPr>
          <p:cNvPr id="1004" name="Google Shape;10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825" y="1484550"/>
            <a:ext cx="5315000" cy="23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1"/>
          <p:cNvSpPr txBox="1"/>
          <p:nvPr/>
        </p:nvSpPr>
        <p:spPr>
          <a:xfrm>
            <a:off x="914400" y="533400"/>
            <a:ext cx="3000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DECLARE</a:t>
            </a:r>
            <a:r>
              <a:rPr lang="en" sz="1200"/>
              <a:t> @MyNumber INT; 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SET</a:t>
            </a:r>
            <a:r>
              <a:rPr lang="en" sz="1200"/>
              <a:t> @MyNumber = 4 - 2 + 27; 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SELECT</a:t>
            </a:r>
            <a:r>
              <a:rPr lang="en" sz="1200"/>
              <a:t> @MyNumber;</a:t>
            </a:r>
            <a:endParaRPr/>
          </a:p>
        </p:txBody>
      </p:sp>
      <p:sp>
        <p:nvSpPr>
          <p:cNvPr id="1010" name="Google Shape;1010;p41"/>
          <p:cNvSpPr txBox="1"/>
          <p:nvPr/>
        </p:nvSpPr>
        <p:spPr>
          <a:xfrm>
            <a:off x="914400" y="1524000"/>
            <a:ext cx="3639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Operator množenja se evaluira pre operatora sabiranja: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DECLARE</a:t>
            </a:r>
            <a:r>
              <a:rPr lang="en" sz="1200"/>
              <a:t> @MyNumber INT; 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SET</a:t>
            </a:r>
            <a:r>
              <a:rPr lang="en" sz="1200"/>
              <a:t> @MyNumber = 2 * 4 + 5; 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SELECT</a:t>
            </a:r>
            <a:r>
              <a:rPr lang="en" sz="1200"/>
              <a:t> @MyNumber;</a:t>
            </a:r>
            <a:endParaRPr/>
          </a:p>
        </p:txBody>
      </p:sp>
      <p:sp>
        <p:nvSpPr>
          <p:cNvPr id="1011" name="Google Shape;1011;p41"/>
          <p:cNvSpPr txBox="1"/>
          <p:nvPr/>
        </p:nvSpPr>
        <p:spPr>
          <a:xfrm>
            <a:off x="914400" y="3352800"/>
            <a:ext cx="3604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Dodavanje zagrada utiče na to da se sabiranje evaluira prvo: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DECLARE</a:t>
            </a:r>
            <a:r>
              <a:rPr lang="en" sz="1200"/>
              <a:t> @MyNumber INT; 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SET</a:t>
            </a:r>
            <a:r>
              <a:rPr lang="en" sz="1200"/>
              <a:t> @MyNumber = 2 * (4 + 5);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SELECT</a:t>
            </a:r>
            <a:r>
              <a:rPr lang="en" sz="1200"/>
              <a:t> @MyNumber;</a:t>
            </a:r>
            <a:endParaRPr sz="1200"/>
          </a:p>
        </p:txBody>
      </p:sp>
      <p:cxnSp>
        <p:nvCxnSpPr>
          <p:cNvPr id="1012" name="Google Shape;1012;p41"/>
          <p:cNvCxnSpPr/>
          <p:nvPr/>
        </p:nvCxnSpPr>
        <p:spPr>
          <a:xfrm flipH="1" rot="10800000">
            <a:off x="1010450" y="1354450"/>
            <a:ext cx="30735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41"/>
          <p:cNvCxnSpPr/>
          <p:nvPr/>
        </p:nvCxnSpPr>
        <p:spPr>
          <a:xfrm flipH="1" rot="10800000">
            <a:off x="1010450" y="3259450"/>
            <a:ext cx="30735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4" name="Google Shape;1014;p41"/>
          <p:cNvSpPr txBox="1"/>
          <p:nvPr/>
        </p:nvSpPr>
        <p:spPr>
          <a:xfrm>
            <a:off x="5029200" y="1219200"/>
            <a:ext cx="30000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Kod ugnježdenih zagrada, najdublja se evaluira prva: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DECLARE</a:t>
            </a:r>
            <a:r>
              <a:rPr lang="en" sz="1200"/>
              <a:t> @MyNumber INT; 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SET</a:t>
            </a:r>
            <a:r>
              <a:rPr lang="en" sz="1200"/>
              <a:t> @MyNumber = 2 * (4 + (5 - 3) ); 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SELECT</a:t>
            </a:r>
            <a:r>
              <a:rPr lang="en" sz="1200"/>
              <a:t> @MyNumber;</a:t>
            </a:r>
            <a:endParaRPr/>
          </a:p>
        </p:txBody>
      </p:sp>
      <p:cxnSp>
        <p:nvCxnSpPr>
          <p:cNvPr id="1015" name="Google Shape;1015;p41"/>
          <p:cNvCxnSpPr/>
          <p:nvPr/>
        </p:nvCxnSpPr>
        <p:spPr>
          <a:xfrm flipH="1" rot="10800000">
            <a:off x="4972850" y="2726050"/>
            <a:ext cx="30735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6" name="Google Shape;1016;p41"/>
          <p:cNvSpPr txBox="1"/>
          <p:nvPr/>
        </p:nvSpPr>
        <p:spPr>
          <a:xfrm>
            <a:off x="5046350" y="2895600"/>
            <a:ext cx="3000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Logički operatori prate redosled: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 -&gt; AND -&gt; OR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F2 / (</a:t>
            </a:r>
            <a:r>
              <a:rPr lang="en" sz="1200">
                <a:solidFill>
                  <a:schemeClr val="dk2"/>
                </a:solidFill>
              </a:rPr>
              <a:t>NULLIF</a:t>
            </a:r>
            <a:r>
              <a:rPr lang="en" sz="1200"/>
              <a:t>(F1,0)) &gt; 500</a:t>
            </a:r>
            <a:endParaRPr sz="1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F1 &lt;&gt; 0 </a:t>
            </a:r>
            <a:r>
              <a:rPr lang="en" sz="1200">
                <a:solidFill>
                  <a:schemeClr val="dk2"/>
                </a:solidFill>
              </a:rPr>
              <a:t>AND</a:t>
            </a:r>
            <a:r>
              <a:rPr lang="en" sz="1200"/>
              <a:t> F2/F1 &gt; 500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2"/>
          <p:cNvSpPr txBox="1"/>
          <p:nvPr>
            <p:ph type="title"/>
          </p:nvPr>
        </p:nvSpPr>
        <p:spPr>
          <a:xfrm>
            <a:off x="720000" y="1590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 logičke evaluacije</a:t>
            </a:r>
            <a:endParaRPr/>
          </a:p>
        </p:txBody>
      </p:sp>
      <p:sp>
        <p:nvSpPr>
          <p:cNvPr id="1022" name="Google Shape;1022;p42"/>
          <p:cNvSpPr txBox="1"/>
          <p:nvPr/>
        </p:nvSpPr>
        <p:spPr>
          <a:xfrm>
            <a:off x="2057400" y="762000"/>
            <a:ext cx="49749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Svaki logički iskaz u uslovnom izrazu se evaluira jednim od 3 rezultata:</a:t>
            </a:r>
            <a:endParaRPr sz="1200"/>
          </a:p>
          <a:p>
            <a:pPr indent="-2984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TRUE</a:t>
            </a:r>
            <a:endParaRPr sz="1100">
              <a:solidFill>
                <a:schemeClr val="dk2"/>
              </a:solidFill>
            </a:endParaRPr>
          </a:p>
          <a:p>
            <a:pPr indent="-2984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FALSE</a:t>
            </a:r>
            <a:endParaRPr sz="1100">
              <a:solidFill>
                <a:schemeClr val="dk2"/>
              </a:solidFill>
            </a:endParaRPr>
          </a:p>
          <a:p>
            <a:pPr indent="-2984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UNKNOWN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023" name="Google Shape;10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125" y="2069938"/>
            <a:ext cx="2823086" cy="906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600" y="3601575"/>
            <a:ext cx="2823048" cy="9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02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4900" y="2056988"/>
            <a:ext cx="1515380" cy="975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42"/>
          <p:cNvSpPr txBox="1"/>
          <p:nvPr/>
        </p:nvSpPr>
        <p:spPr>
          <a:xfrm>
            <a:off x="979525" y="2919400"/>
            <a:ext cx="350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AND</a:t>
            </a:r>
            <a:r>
              <a:rPr lang="en" sz="1200"/>
              <a:t> logika koja se koristi za evaluaciju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27" name="Google Shape;1027;p42"/>
          <p:cNvSpPr txBox="1"/>
          <p:nvPr/>
        </p:nvSpPr>
        <p:spPr>
          <a:xfrm>
            <a:off x="3113125" y="4443400"/>
            <a:ext cx="350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OR</a:t>
            </a:r>
            <a:r>
              <a:rPr lang="en" sz="1200"/>
              <a:t> logika koja se koristi za evaluaciju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28" name="Google Shape;1028;p42"/>
          <p:cNvSpPr txBox="1"/>
          <p:nvPr/>
        </p:nvSpPr>
        <p:spPr>
          <a:xfrm>
            <a:off x="5856325" y="2995600"/>
            <a:ext cx="202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NOT</a:t>
            </a:r>
            <a:r>
              <a:rPr lang="en" sz="1200"/>
              <a:t> logika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3"/>
          <p:cNvSpPr txBox="1"/>
          <p:nvPr/>
        </p:nvSpPr>
        <p:spPr>
          <a:xfrm>
            <a:off x="838200" y="533400"/>
            <a:ext cx="39894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 operator se evaluira pre OR operatora: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SELECT</a:t>
            </a:r>
            <a:r>
              <a:rPr lang="en" sz="1200"/>
              <a:t> ProductID, ProductModelID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FROM</a:t>
            </a:r>
            <a:r>
              <a:rPr lang="en" sz="1200"/>
              <a:t> Production.Product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WHERE</a:t>
            </a:r>
            <a:r>
              <a:rPr lang="en" sz="1200"/>
              <a:t> ProductModelID = 20 </a:t>
            </a:r>
            <a:r>
              <a:rPr lang="en" sz="1200">
                <a:solidFill>
                  <a:schemeClr val="dk2"/>
                </a:solidFill>
              </a:rPr>
              <a:t>OR</a:t>
            </a:r>
            <a:r>
              <a:rPr lang="en" sz="1200"/>
              <a:t> ProductModelID = 21               </a:t>
            </a:r>
            <a:r>
              <a:rPr lang="en" sz="1200">
                <a:solidFill>
                  <a:schemeClr val="dk2"/>
                </a:solidFill>
              </a:rPr>
              <a:t>AND</a:t>
            </a:r>
            <a:r>
              <a:rPr lang="en" sz="1200"/>
              <a:t> Color = 'Red';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034" name="Google Shape;1034;p43"/>
          <p:cNvCxnSpPr/>
          <p:nvPr/>
        </p:nvCxnSpPr>
        <p:spPr>
          <a:xfrm flipH="1" rot="10800000">
            <a:off x="933275" y="2266450"/>
            <a:ext cx="38313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43"/>
          <p:cNvSpPr txBox="1"/>
          <p:nvPr/>
        </p:nvSpPr>
        <p:spPr>
          <a:xfrm>
            <a:off x="838200" y="2286000"/>
            <a:ext cx="39264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 bi se forsirala prednost OR operatora, mogu se dodati zagrade. Sledeći upit pronalazi samo proizvode modela 20 i 21 koji su crvene boje: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SELECT</a:t>
            </a:r>
            <a:r>
              <a:rPr lang="en" sz="1200"/>
              <a:t> ProductID, ProductModelID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FROM</a:t>
            </a:r>
            <a:r>
              <a:rPr lang="en" sz="1200"/>
              <a:t> Production.Product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WHERE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(ProductModelID = 20 </a:t>
            </a:r>
            <a:r>
              <a:rPr lang="en" sz="1200">
                <a:solidFill>
                  <a:schemeClr val="dk2"/>
                </a:solidFill>
              </a:rPr>
              <a:t>OR</a:t>
            </a:r>
            <a:r>
              <a:rPr lang="en" sz="1200"/>
              <a:t> ProductModelID = 21)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r>
              <a:rPr lang="en" sz="1200">
                <a:solidFill>
                  <a:schemeClr val="dk2"/>
                </a:solidFill>
              </a:rPr>
              <a:t>AND</a:t>
            </a:r>
            <a:r>
              <a:rPr lang="en" sz="1200"/>
              <a:t> Color = 'Red';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</a:t>
            </a:r>
            <a:endParaRPr/>
          </a:p>
        </p:txBody>
      </p:sp>
      <p:sp>
        <p:nvSpPr>
          <p:cNvPr id="1036" name="Google Shape;1036;p43"/>
          <p:cNvSpPr txBox="1"/>
          <p:nvPr/>
        </p:nvSpPr>
        <p:spPr>
          <a:xfrm>
            <a:off x="5669925" y="914400"/>
            <a:ext cx="36129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SELECT</a:t>
            </a:r>
            <a:r>
              <a:rPr lang="en" sz="1200"/>
              <a:t> ProductID, ProductModelID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FROM</a:t>
            </a:r>
            <a:r>
              <a:rPr lang="en" sz="1200"/>
              <a:t> Production.Product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WHERE</a:t>
            </a:r>
            <a:r>
              <a:rPr lang="en" sz="1200"/>
              <a:t> ProductModelID = 20 </a:t>
            </a:r>
            <a:r>
              <a:rPr lang="en" sz="1200">
                <a:solidFill>
                  <a:schemeClr val="dk2"/>
                </a:solidFill>
              </a:rPr>
              <a:t>OR</a:t>
            </a:r>
            <a:r>
              <a:rPr lang="en" sz="1200"/>
              <a:t> (ProductModelID = 21 </a:t>
            </a:r>
            <a:r>
              <a:rPr lang="en" sz="1200">
                <a:solidFill>
                  <a:schemeClr val="dk2"/>
                </a:solidFill>
              </a:rPr>
              <a:t>AND</a:t>
            </a:r>
            <a:r>
              <a:rPr lang="en" sz="1200"/>
              <a:t> Color = 'Red');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</a:t>
            </a:r>
            <a:endParaRPr/>
          </a:p>
        </p:txBody>
      </p:sp>
      <p:sp>
        <p:nvSpPr>
          <p:cNvPr id="1037" name="Google Shape;1037;p43"/>
          <p:cNvSpPr txBox="1"/>
          <p:nvPr/>
        </p:nvSpPr>
        <p:spPr>
          <a:xfrm>
            <a:off x="5029200" y="1295400"/>
            <a:ext cx="41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=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Evaluacija u vremenu izvršenja</a:t>
            </a:r>
            <a:endParaRPr/>
          </a:p>
        </p:txBody>
      </p:sp>
      <p:sp>
        <p:nvSpPr>
          <p:cNvPr id="1043" name="Google Shape;1043;p44"/>
          <p:cNvSpPr txBox="1"/>
          <p:nvPr/>
        </p:nvSpPr>
        <p:spPr>
          <a:xfrm>
            <a:off x="1143000" y="1219200"/>
            <a:ext cx="42180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USE</a:t>
            </a:r>
            <a:r>
              <a:rPr lang="en" sz="1200"/>
              <a:t> AdventureWorks2014;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CREATE PROCEDURE</a:t>
            </a:r>
            <a:r>
              <a:rPr lang="en" sz="1200"/>
              <a:t> MyProc( @d datetime 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SELECT COUNT</a:t>
            </a:r>
            <a:r>
              <a:rPr lang="en" sz="1200"/>
              <a:t>(*)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FROM</a:t>
            </a:r>
            <a:r>
              <a:rPr lang="en" sz="1200"/>
              <a:t> Sales.SalesOrderHeader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WHERE</a:t>
            </a:r>
            <a:r>
              <a:rPr lang="en" sz="1200"/>
              <a:t> OrderDate &gt; @d+1;</a:t>
            </a:r>
            <a:endParaRPr/>
          </a:p>
        </p:txBody>
      </p:sp>
      <p:sp>
        <p:nvSpPr>
          <p:cNvPr id="1044" name="Google Shape;1044;p44"/>
          <p:cNvSpPr txBox="1"/>
          <p:nvPr/>
        </p:nvSpPr>
        <p:spPr>
          <a:xfrm>
            <a:off x="4800600" y="2133600"/>
            <a:ext cx="3760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USE</a:t>
            </a:r>
            <a:r>
              <a:rPr lang="en" sz="1200"/>
              <a:t> AdventureWorks2014;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CREATE PROCEDURE</a:t>
            </a:r>
            <a:r>
              <a:rPr lang="en" sz="1200"/>
              <a:t> MyProc2( @d datetime 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BEGIN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  </a:t>
            </a:r>
            <a:r>
              <a:rPr lang="en" sz="1200">
                <a:solidFill>
                  <a:schemeClr val="dk2"/>
                </a:solidFill>
              </a:rPr>
              <a:t>DECLARE</a:t>
            </a:r>
            <a:r>
              <a:rPr lang="en" sz="1200"/>
              <a:t> @d2 datetime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r>
              <a:rPr lang="en" sz="1200">
                <a:solidFill>
                  <a:schemeClr val="dk2"/>
                </a:solidFill>
              </a:rPr>
              <a:t>SET</a:t>
            </a:r>
            <a:r>
              <a:rPr lang="en" sz="1200"/>
              <a:t> @d2 = @d+1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r>
              <a:rPr lang="en" sz="1200">
                <a:solidFill>
                  <a:srgbClr val="3C78D8"/>
                </a:solidFill>
              </a:rPr>
              <a:t> </a:t>
            </a:r>
            <a:r>
              <a:rPr lang="en" sz="1200">
                <a:solidFill>
                  <a:schemeClr val="dk2"/>
                </a:solidFill>
              </a:rPr>
              <a:t>SELECT COUNT</a:t>
            </a:r>
            <a:r>
              <a:rPr lang="en" sz="1200"/>
              <a:t>(*)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r>
              <a:rPr lang="en" sz="1200">
                <a:solidFill>
                  <a:schemeClr val="dk2"/>
                </a:solidFill>
              </a:rPr>
              <a:t>FROM</a:t>
            </a:r>
            <a:r>
              <a:rPr lang="en" sz="1200"/>
              <a:t> Sales.SalesOrderHeader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r>
              <a:rPr lang="en" sz="1200">
                <a:solidFill>
                  <a:schemeClr val="dk2"/>
                </a:solidFill>
              </a:rPr>
              <a:t>WHERE</a:t>
            </a:r>
            <a:r>
              <a:rPr lang="en" sz="1200"/>
              <a:t> OrderDate &gt; @d2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END</a:t>
            </a:r>
            <a:r>
              <a:rPr lang="en" sz="1200"/>
              <a:t>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5"/>
          <p:cNvSpPr txBox="1"/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</a:rPr>
              <a:t>Hvala na pažnji!</a:t>
            </a:r>
            <a:endParaRPr sz="5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9"/>
          <p:cNvSpPr txBox="1"/>
          <p:nvPr>
            <p:ph type="title"/>
          </p:nvPr>
        </p:nvSpPr>
        <p:spPr>
          <a:xfrm>
            <a:off x="2100875" y="5922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01</a:t>
            </a:r>
            <a:endParaRPr sz="2600"/>
          </a:p>
        </p:txBody>
      </p:sp>
      <p:sp>
        <p:nvSpPr>
          <p:cNvPr id="877" name="Google Shape;877;p29"/>
          <p:cNvSpPr txBox="1"/>
          <p:nvPr>
            <p:ph idx="1" type="subTitle"/>
          </p:nvPr>
        </p:nvSpPr>
        <p:spPr>
          <a:xfrm>
            <a:off x="1234025" y="11635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MS SQL - opšte</a:t>
            </a:r>
            <a:endParaRPr sz="2000"/>
          </a:p>
        </p:txBody>
      </p:sp>
      <p:sp>
        <p:nvSpPr>
          <p:cNvPr id="878" name="Google Shape;878;p29"/>
          <p:cNvSpPr txBox="1"/>
          <p:nvPr>
            <p:ph idx="3" type="title"/>
          </p:nvPr>
        </p:nvSpPr>
        <p:spPr>
          <a:xfrm>
            <a:off x="5958325" y="5922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02</a:t>
            </a:r>
            <a:endParaRPr sz="2600"/>
          </a:p>
        </p:txBody>
      </p:sp>
      <p:sp>
        <p:nvSpPr>
          <p:cNvPr id="879" name="Google Shape;879;p29"/>
          <p:cNvSpPr txBox="1"/>
          <p:nvPr>
            <p:ph idx="4" type="subTitle"/>
          </p:nvPr>
        </p:nvSpPr>
        <p:spPr>
          <a:xfrm>
            <a:off x="4710475" y="1087399"/>
            <a:ext cx="38478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Obrada, optimizacija, evaluacija</a:t>
            </a:r>
            <a:endParaRPr sz="2000"/>
          </a:p>
        </p:txBody>
      </p:sp>
      <p:sp>
        <p:nvSpPr>
          <p:cNvPr id="880" name="Google Shape;880;p29"/>
          <p:cNvSpPr txBox="1"/>
          <p:nvPr>
            <p:ph idx="5" type="subTitle"/>
          </p:nvPr>
        </p:nvSpPr>
        <p:spPr>
          <a:xfrm>
            <a:off x="5091475" y="16400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Faze u obradi upita</a:t>
            </a:r>
            <a:endParaRPr/>
          </a:p>
        </p:txBody>
      </p:sp>
      <p:sp>
        <p:nvSpPr>
          <p:cNvPr id="881" name="Google Shape;881;p29"/>
          <p:cNvSpPr txBox="1"/>
          <p:nvPr>
            <p:ph idx="6" type="title"/>
          </p:nvPr>
        </p:nvSpPr>
        <p:spPr>
          <a:xfrm>
            <a:off x="2100875" y="2621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03</a:t>
            </a:r>
            <a:endParaRPr sz="2600"/>
          </a:p>
        </p:txBody>
      </p:sp>
      <p:sp>
        <p:nvSpPr>
          <p:cNvPr id="882" name="Google Shape;882;p29"/>
          <p:cNvSpPr txBox="1"/>
          <p:nvPr>
            <p:ph idx="7" type="subTitle"/>
          </p:nvPr>
        </p:nvSpPr>
        <p:spPr>
          <a:xfrm>
            <a:off x="1054625" y="3193325"/>
            <a:ext cx="3378900" cy="10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MS SQL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Obrada i optimizacija upita</a:t>
            </a:r>
            <a:endParaRPr sz="2000"/>
          </a:p>
        </p:txBody>
      </p:sp>
      <p:sp>
        <p:nvSpPr>
          <p:cNvPr id="883" name="Google Shape;883;p29"/>
          <p:cNvSpPr txBox="1"/>
          <p:nvPr>
            <p:ph idx="13" type="title"/>
          </p:nvPr>
        </p:nvSpPr>
        <p:spPr>
          <a:xfrm>
            <a:off x="5958325" y="26981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04</a:t>
            </a:r>
            <a:endParaRPr sz="2600"/>
          </a:p>
        </p:txBody>
      </p:sp>
      <p:sp>
        <p:nvSpPr>
          <p:cNvPr id="884" name="Google Shape;884;p29"/>
          <p:cNvSpPr txBox="1"/>
          <p:nvPr>
            <p:ph idx="14" type="subTitle"/>
          </p:nvPr>
        </p:nvSpPr>
        <p:spPr>
          <a:xfrm>
            <a:off x="5091475" y="3193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Evaluacija</a:t>
            </a:r>
            <a:endParaRPr sz="2000"/>
          </a:p>
        </p:txBody>
      </p:sp>
      <p:sp>
        <p:nvSpPr>
          <p:cNvPr id="885" name="Google Shape;885;p29"/>
          <p:cNvSpPr txBox="1"/>
          <p:nvPr>
            <p:ph idx="15" type="subTitle"/>
          </p:nvPr>
        </p:nvSpPr>
        <p:spPr>
          <a:xfrm>
            <a:off x="5091475" y="3593550"/>
            <a:ext cx="35607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Strategije kod evaluacije operatora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MS SQL evaluacija operatora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0"/>
          <p:cNvSpPr txBox="1"/>
          <p:nvPr>
            <p:ph idx="1" type="body"/>
          </p:nvPr>
        </p:nvSpPr>
        <p:spPr>
          <a:xfrm>
            <a:off x="179675" y="1071875"/>
            <a:ext cx="40938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Sistem za upravljanje relacionom bazom podataka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Jedna od 3 vodeće tehnologije</a:t>
            </a:r>
            <a:endParaRPr/>
          </a:p>
        </p:txBody>
      </p:sp>
      <p:sp>
        <p:nvSpPr>
          <p:cNvPr id="891" name="Google Shape;891;p3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Opšte o MS SQL</a:t>
            </a:r>
            <a:endParaRPr/>
          </a:p>
        </p:txBody>
      </p:sp>
      <p:sp>
        <p:nvSpPr>
          <p:cNvPr id="892" name="Google Shape;892;p30"/>
          <p:cNvSpPr txBox="1"/>
          <p:nvPr>
            <p:ph idx="1" type="body"/>
          </p:nvPr>
        </p:nvSpPr>
        <p:spPr>
          <a:xfrm>
            <a:off x="4628325" y="1148075"/>
            <a:ext cx="40938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Transact SQL - Microsoftova implementacija SQL-a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Izgrađen oko tabelarne strukture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ACID principi</a:t>
            </a:r>
            <a:endParaRPr/>
          </a:p>
        </p:txBody>
      </p:sp>
      <p:sp>
        <p:nvSpPr>
          <p:cNvPr id="893" name="Google Shape;893;p30"/>
          <p:cNvSpPr txBox="1"/>
          <p:nvPr>
            <p:ph idx="1" type="body"/>
          </p:nvPr>
        </p:nvSpPr>
        <p:spPr>
          <a:xfrm>
            <a:off x="179675" y="2206975"/>
            <a:ext cx="4570800" cy="21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SQL Server Database Engine</a:t>
            </a:r>
            <a:endParaRPr/>
          </a:p>
          <a:p>
            <a:pPr indent="-3048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Relacioni mehanizam</a:t>
            </a:r>
            <a:endParaRPr/>
          </a:p>
          <a:p>
            <a:pPr indent="-3048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Mehanizam skladištenja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Relacioni mehanizam = procesor upita</a:t>
            </a:r>
            <a:endParaRPr/>
          </a:p>
          <a:p>
            <a:pPr indent="-3048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Obrada upita</a:t>
            </a:r>
            <a:endParaRPr/>
          </a:p>
          <a:p>
            <a:pPr indent="-3048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Upravljanje memorijom, nitima i taskovima</a:t>
            </a:r>
            <a:endParaRPr/>
          </a:p>
          <a:p>
            <a:pPr indent="-3048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Upravljanje baferima</a:t>
            </a:r>
            <a:endParaRPr/>
          </a:p>
          <a:p>
            <a:pPr indent="-3048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Distribuirana obrada upita</a:t>
            </a:r>
            <a:endParaRPr/>
          </a:p>
        </p:txBody>
      </p:sp>
      <p:sp>
        <p:nvSpPr>
          <p:cNvPr id="894" name="Google Shape;894;p30"/>
          <p:cNvSpPr txBox="1"/>
          <p:nvPr>
            <p:ph idx="1" type="body"/>
          </p:nvPr>
        </p:nvSpPr>
        <p:spPr>
          <a:xfrm>
            <a:off x="4598225" y="2054575"/>
            <a:ext cx="40938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SQL Server Operating System - SQLOS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Upravljanje funkcijama nižeg nivoa</a:t>
            </a:r>
            <a:endParaRPr/>
          </a:p>
        </p:txBody>
      </p:sp>
      <p:sp>
        <p:nvSpPr>
          <p:cNvPr id="895" name="Google Shape;895;p30"/>
          <p:cNvSpPr txBox="1"/>
          <p:nvPr>
            <p:ph idx="1" type="body"/>
          </p:nvPr>
        </p:nvSpPr>
        <p:spPr>
          <a:xfrm>
            <a:off x="4606200" y="3232550"/>
            <a:ext cx="40938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Servisi za upravljanje podacima</a:t>
            </a:r>
            <a:endParaRPr/>
          </a:p>
          <a:p>
            <a:pPr indent="-3048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SQL Server Interogation Services - SSIS</a:t>
            </a:r>
            <a:endParaRPr/>
          </a:p>
          <a:p>
            <a:pPr indent="-3048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SQL Server Data Quality Services</a:t>
            </a:r>
            <a:endParaRPr/>
          </a:p>
          <a:p>
            <a:pPr indent="-30480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SQL Server Master Data Services</a:t>
            </a:r>
            <a:endParaRPr/>
          </a:p>
        </p:txBody>
      </p:sp>
      <p:cxnSp>
        <p:nvCxnSpPr>
          <p:cNvPr id="896" name="Google Shape;896;p30"/>
          <p:cNvCxnSpPr/>
          <p:nvPr/>
        </p:nvCxnSpPr>
        <p:spPr>
          <a:xfrm>
            <a:off x="333350" y="2188900"/>
            <a:ext cx="84309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Google Shape;9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525" y="531223"/>
            <a:ext cx="5072299" cy="40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2"/>
          <p:cNvSpPr txBox="1"/>
          <p:nvPr>
            <p:ph type="title"/>
          </p:nvPr>
        </p:nvSpPr>
        <p:spPr>
          <a:xfrm>
            <a:off x="733825" y="2096625"/>
            <a:ext cx="79149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Faze u obradi upita</a:t>
            </a:r>
            <a:endParaRPr sz="4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1" name="Google Shape;911;p33"/>
          <p:cNvCxnSpPr>
            <a:stCxn id="912" idx="6"/>
            <a:endCxn id="913" idx="2"/>
          </p:cNvCxnSpPr>
          <p:nvPr/>
        </p:nvCxnSpPr>
        <p:spPr>
          <a:xfrm>
            <a:off x="2403669" y="2882190"/>
            <a:ext cx="1811700" cy="0"/>
          </a:xfrm>
          <a:prstGeom prst="straightConnector1">
            <a:avLst/>
          </a:prstGeom>
          <a:noFill/>
          <a:ln cap="rnd" cmpd="sng" w="28575">
            <a:solidFill>
              <a:srgbClr val="64818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4" name="Google Shape;914;p33"/>
          <p:cNvSpPr txBox="1"/>
          <p:nvPr/>
        </p:nvSpPr>
        <p:spPr>
          <a:xfrm flipH="1">
            <a:off x="708884" y="3426900"/>
            <a:ext cx="2542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C2E12"/>
                </a:solidFill>
                <a:latin typeface="Orbitron"/>
                <a:ea typeface="Orbitron"/>
                <a:cs typeface="Orbitron"/>
                <a:sym typeface="Orbitron"/>
              </a:rPr>
              <a:t>Raščlanjivanje i prevođenje</a:t>
            </a:r>
            <a:endParaRPr b="1" sz="1800">
              <a:solidFill>
                <a:srgbClr val="FC2E1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15" name="Google Shape;915;p33"/>
          <p:cNvSpPr txBox="1"/>
          <p:nvPr/>
        </p:nvSpPr>
        <p:spPr>
          <a:xfrm flipH="1">
            <a:off x="6644951" y="3503089"/>
            <a:ext cx="1798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C2E12"/>
                </a:solidFill>
                <a:latin typeface="Orbitron"/>
                <a:ea typeface="Orbitron"/>
                <a:cs typeface="Orbitron"/>
                <a:sym typeface="Orbitron"/>
              </a:rPr>
              <a:t>Evaluacija</a:t>
            </a:r>
            <a:endParaRPr b="1" sz="1800">
              <a:solidFill>
                <a:srgbClr val="FC2E1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16" name="Google Shape;916;p33"/>
          <p:cNvSpPr txBox="1"/>
          <p:nvPr/>
        </p:nvSpPr>
        <p:spPr>
          <a:xfrm flipH="1">
            <a:off x="3705598" y="3464978"/>
            <a:ext cx="2035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C2E12"/>
                </a:solidFill>
                <a:latin typeface="Orbitron"/>
                <a:ea typeface="Orbitron"/>
                <a:cs typeface="Orbitron"/>
                <a:sym typeface="Orbitron"/>
              </a:rPr>
              <a:t>Optimizacija</a:t>
            </a:r>
            <a:endParaRPr b="1" sz="1800">
              <a:solidFill>
                <a:srgbClr val="FC2E1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12" name="Google Shape;912;p33"/>
          <p:cNvSpPr/>
          <p:nvPr/>
        </p:nvSpPr>
        <p:spPr>
          <a:xfrm>
            <a:off x="1593669" y="2473140"/>
            <a:ext cx="810000" cy="818100"/>
          </a:xfrm>
          <a:prstGeom prst="ellipse">
            <a:avLst/>
          </a:prstGeom>
          <a:noFill/>
          <a:ln cap="flat" cmpd="sng" w="28575">
            <a:solidFill>
              <a:srgbClr val="6481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3"/>
          <p:cNvSpPr/>
          <p:nvPr/>
        </p:nvSpPr>
        <p:spPr>
          <a:xfrm>
            <a:off x="4215474" y="2473140"/>
            <a:ext cx="810000" cy="818100"/>
          </a:xfrm>
          <a:prstGeom prst="ellipse">
            <a:avLst/>
          </a:prstGeom>
          <a:noFill/>
          <a:ln cap="flat" cmpd="sng" w="28575">
            <a:solidFill>
              <a:srgbClr val="6481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3"/>
          <p:cNvSpPr/>
          <p:nvPr/>
        </p:nvSpPr>
        <p:spPr>
          <a:xfrm>
            <a:off x="6988153" y="2473140"/>
            <a:ext cx="810000" cy="818100"/>
          </a:xfrm>
          <a:prstGeom prst="ellipse">
            <a:avLst/>
          </a:prstGeom>
          <a:noFill/>
          <a:ln cap="flat" cmpd="sng" w="28575">
            <a:solidFill>
              <a:srgbClr val="6481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3"/>
          <p:cNvSpPr txBox="1"/>
          <p:nvPr/>
        </p:nvSpPr>
        <p:spPr>
          <a:xfrm flipH="1">
            <a:off x="1234002" y="1772024"/>
            <a:ext cx="1529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383536"/>
                </a:solidFill>
                <a:latin typeface="Orbitron"/>
                <a:ea typeface="Orbitron"/>
                <a:cs typeface="Orbitron"/>
                <a:sym typeface="Orbitron"/>
              </a:rPr>
              <a:t>01</a:t>
            </a:r>
            <a:endParaRPr b="1" sz="2600">
              <a:solidFill>
                <a:srgbClr val="38353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19" name="Google Shape;919;p33"/>
          <p:cNvSpPr txBox="1"/>
          <p:nvPr/>
        </p:nvSpPr>
        <p:spPr>
          <a:xfrm flipH="1">
            <a:off x="6628487" y="1772024"/>
            <a:ext cx="1529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383536"/>
                </a:solidFill>
                <a:latin typeface="Orbitron"/>
                <a:ea typeface="Orbitron"/>
                <a:cs typeface="Orbitron"/>
                <a:sym typeface="Orbitron"/>
              </a:rPr>
              <a:t>03</a:t>
            </a:r>
            <a:endParaRPr b="1" sz="2600">
              <a:solidFill>
                <a:srgbClr val="38353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20" name="Google Shape;920;p33"/>
          <p:cNvSpPr txBox="1"/>
          <p:nvPr/>
        </p:nvSpPr>
        <p:spPr>
          <a:xfrm flipH="1">
            <a:off x="3855807" y="1772024"/>
            <a:ext cx="1529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383536"/>
                </a:solidFill>
                <a:latin typeface="Orbitron"/>
                <a:ea typeface="Orbitron"/>
                <a:cs typeface="Orbitron"/>
                <a:sym typeface="Orbitron"/>
              </a:rPr>
              <a:t>02</a:t>
            </a:r>
            <a:endParaRPr b="1" sz="2600">
              <a:solidFill>
                <a:srgbClr val="383536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921" name="Google Shape;921;p33"/>
          <p:cNvCxnSpPr>
            <a:stCxn id="913" idx="6"/>
            <a:endCxn id="917" idx="2"/>
          </p:cNvCxnSpPr>
          <p:nvPr/>
        </p:nvCxnSpPr>
        <p:spPr>
          <a:xfrm>
            <a:off x="5025474" y="2882190"/>
            <a:ext cx="1962600" cy="0"/>
          </a:xfrm>
          <a:prstGeom prst="straightConnector1">
            <a:avLst/>
          </a:prstGeom>
          <a:noFill/>
          <a:ln cap="rnd" cmpd="sng" w="28575">
            <a:solidFill>
              <a:srgbClr val="64818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22" name="Google Shape;922;p33"/>
          <p:cNvGrpSpPr/>
          <p:nvPr/>
        </p:nvGrpSpPr>
        <p:grpSpPr>
          <a:xfrm>
            <a:off x="4452593" y="2712564"/>
            <a:ext cx="335932" cy="339253"/>
            <a:chOff x="2685825" y="840375"/>
            <a:chExt cx="481900" cy="481825"/>
          </a:xfrm>
        </p:grpSpPr>
        <p:sp>
          <p:nvSpPr>
            <p:cNvPr id="923" name="Google Shape;923;p33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648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648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25" name="Google Shape;925;p33"/>
          <p:cNvGrpSpPr/>
          <p:nvPr/>
        </p:nvGrpSpPr>
        <p:grpSpPr>
          <a:xfrm>
            <a:off x="1819878" y="2712247"/>
            <a:ext cx="346947" cy="339887"/>
            <a:chOff x="3270675" y="841800"/>
            <a:chExt cx="497700" cy="482725"/>
          </a:xfrm>
        </p:grpSpPr>
        <p:sp>
          <p:nvSpPr>
            <p:cNvPr id="926" name="Google Shape;926;p33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648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648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648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29" name="Google Shape;929;p33"/>
          <p:cNvGrpSpPr/>
          <p:nvPr/>
        </p:nvGrpSpPr>
        <p:grpSpPr>
          <a:xfrm>
            <a:off x="7192375" y="2715582"/>
            <a:ext cx="400818" cy="371362"/>
            <a:chOff x="7508249" y="1522825"/>
            <a:chExt cx="1326332" cy="1322987"/>
          </a:xfrm>
        </p:grpSpPr>
        <p:sp>
          <p:nvSpPr>
            <p:cNvPr id="930" name="Google Shape;930;p33"/>
            <p:cNvSpPr/>
            <p:nvPr/>
          </p:nvSpPr>
          <p:spPr>
            <a:xfrm>
              <a:off x="8036275" y="1522825"/>
              <a:ext cx="568251" cy="419545"/>
            </a:xfrm>
            <a:custGeom>
              <a:rect b="b" l="l" r="r" t="t"/>
              <a:pathLst>
                <a:path extrusionOk="0" h="57354" w="77683">
                  <a:moveTo>
                    <a:pt x="18272" y="0"/>
                  </a:moveTo>
                  <a:cubicBezTo>
                    <a:pt x="17902" y="0"/>
                    <a:pt x="17532" y="2"/>
                    <a:pt x="17161" y="7"/>
                  </a:cubicBezTo>
                  <a:cubicBezTo>
                    <a:pt x="11496" y="71"/>
                    <a:pt x="5756" y="673"/>
                    <a:pt x="1" y="1850"/>
                  </a:cubicBezTo>
                  <a:lnTo>
                    <a:pt x="9295" y="47323"/>
                  </a:lnTo>
                  <a:lnTo>
                    <a:pt x="9299" y="47323"/>
                  </a:lnTo>
                  <a:cubicBezTo>
                    <a:pt x="12272" y="46715"/>
                    <a:pt x="13499" y="46536"/>
                    <a:pt x="16407" y="46536"/>
                  </a:cubicBezTo>
                  <a:cubicBezTo>
                    <a:pt x="16418" y="46536"/>
                    <a:pt x="16429" y="46536"/>
                    <a:pt x="16440" y="46536"/>
                  </a:cubicBezTo>
                  <a:lnTo>
                    <a:pt x="18189" y="46511"/>
                  </a:lnTo>
                  <a:lnTo>
                    <a:pt x="18193" y="46511"/>
                  </a:lnTo>
                  <a:cubicBezTo>
                    <a:pt x="27852" y="46511"/>
                    <a:pt x="36781" y="49623"/>
                    <a:pt x="44036" y="54905"/>
                  </a:cubicBezTo>
                  <a:lnTo>
                    <a:pt x="44057" y="54878"/>
                  </a:lnTo>
                  <a:cubicBezTo>
                    <a:pt x="45130" y="55658"/>
                    <a:pt x="46165" y="56484"/>
                    <a:pt x="47159" y="57353"/>
                  </a:cubicBezTo>
                  <a:lnTo>
                    <a:pt x="77683" y="22389"/>
                  </a:lnTo>
                  <a:cubicBezTo>
                    <a:pt x="73099" y="18379"/>
                    <a:pt x="68099" y="14821"/>
                    <a:pt x="62744" y="11787"/>
                  </a:cubicBezTo>
                  <a:lnTo>
                    <a:pt x="62752" y="11772"/>
                  </a:lnTo>
                  <a:cubicBezTo>
                    <a:pt x="49514" y="4246"/>
                    <a:pt x="34283" y="0"/>
                    <a:pt x="18272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8358375" y="1649762"/>
              <a:ext cx="456039" cy="463215"/>
            </a:xfrm>
            <a:custGeom>
              <a:rect b="b" l="l" r="r" t="t"/>
              <a:pathLst>
                <a:path extrusionOk="0" h="63324" w="62343">
                  <a:moveTo>
                    <a:pt x="27281" y="1"/>
                  </a:moveTo>
                  <a:lnTo>
                    <a:pt x="0" y="37551"/>
                  </a:lnTo>
                  <a:cubicBezTo>
                    <a:pt x="7426" y="42952"/>
                    <a:pt x="13092" y="50620"/>
                    <a:pt x="15988" y="59535"/>
                  </a:cubicBezTo>
                  <a:lnTo>
                    <a:pt x="16033" y="59519"/>
                  </a:lnTo>
                  <a:cubicBezTo>
                    <a:pt x="16439" y="60766"/>
                    <a:pt x="16790" y="62034"/>
                    <a:pt x="17084" y="63324"/>
                  </a:cubicBezTo>
                  <a:lnTo>
                    <a:pt x="62342" y="52975"/>
                  </a:lnTo>
                  <a:cubicBezTo>
                    <a:pt x="58048" y="34190"/>
                    <a:pt x="47853" y="17453"/>
                    <a:pt x="33650" y="5035"/>
                  </a:cubicBezTo>
                  <a:lnTo>
                    <a:pt x="33624" y="5063"/>
                  </a:lnTo>
                  <a:cubicBezTo>
                    <a:pt x="31588" y="3283"/>
                    <a:pt x="29473" y="1593"/>
                    <a:pt x="2728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8465584" y="1980292"/>
              <a:ext cx="368998" cy="464042"/>
            </a:xfrm>
            <a:custGeom>
              <a:rect b="b" l="l" r="r" t="t"/>
              <a:pathLst>
                <a:path extrusionOk="0" h="63437" w="50444">
                  <a:moveTo>
                    <a:pt x="45483" y="0"/>
                  </a:moveTo>
                  <a:lnTo>
                    <a:pt x="1331" y="14347"/>
                  </a:lnTo>
                  <a:cubicBezTo>
                    <a:pt x="2720" y="18628"/>
                    <a:pt x="3473" y="23193"/>
                    <a:pt x="3473" y="27937"/>
                  </a:cubicBezTo>
                  <a:cubicBezTo>
                    <a:pt x="3473" y="32680"/>
                    <a:pt x="2721" y="37247"/>
                    <a:pt x="1331" y="41526"/>
                  </a:cubicBezTo>
                  <a:lnTo>
                    <a:pt x="1331" y="41531"/>
                  </a:lnTo>
                  <a:lnTo>
                    <a:pt x="1373" y="41544"/>
                  </a:lnTo>
                  <a:cubicBezTo>
                    <a:pt x="968" y="42791"/>
                    <a:pt x="509" y="44013"/>
                    <a:pt x="1" y="45206"/>
                  </a:cubicBezTo>
                  <a:lnTo>
                    <a:pt x="1" y="45210"/>
                  </a:lnTo>
                  <a:lnTo>
                    <a:pt x="42698" y="63436"/>
                  </a:lnTo>
                  <a:cubicBezTo>
                    <a:pt x="46328" y="54928"/>
                    <a:pt x="48703" y="45713"/>
                    <a:pt x="49573" y="36003"/>
                  </a:cubicBezTo>
                  <a:cubicBezTo>
                    <a:pt x="50444" y="26293"/>
                    <a:pt x="49743" y="16805"/>
                    <a:pt x="47685" y="7787"/>
                  </a:cubicBezTo>
                  <a:lnTo>
                    <a:pt x="47630" y="7800"/>
                  </a:lnTo>
                  <a:cubicBezTo>
                    <a:pt x="47029" y="5154"/>
                    <a:pt x="46310" y="2552"/>
                    <a:pt x="45483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8334786" y="2284073"/>
              <a:ext cx="463522" cy="468043"/>
            </a:xfrm>
            <a:custGeom>
              <a:rect b="b" l="l" r="r" t="t"/>
              <a:pathLst>
                <a:path extrusionOk="0" h="63984" w="63366">
                  <a:moveTo>
                    <a:pt x="19213" y="1"/>
                  </a:moveTo>
                  <a:cubicBezTo>
                    <a:pt x="16318" y="8917"/>
                    <a:pt x="10652" y="16583"/>
                    <a:pt x="3228" y="21984"/>
                  </a:cubicBezTo>
                  <a:lnTo>
                    <a:pt x="3243" y="22007"/>
                  </a:lnTo>
                  <a:cubicBezTo>
                    <a:pt x="2194" y="22766"/>
                    <a:pt x="1113" y="23483"/>
                    <a:pt x="0" y="24149"/>
                  </a:cubicBezTo>
                  <a:lnTo>
                    <a:pt x="23817" y="63984"/>
                  </a:lnTo>
                  <a:cubicBezTo>
                    <a:pt x="40003" y="54290"/>
                    <a:pt x="53013" y="39632"/>
                    <a:pt x="60578" y="21909"/>
                  </a:cubicBezTo>
                  <a:lnTo>
                    <a:pt x="60578" y="21907"/>
                  </a:lnTo>
                  <a:lnTo>
                    <a:pt x="60533" y="21888"/>
                  </a:lnTo>
                  <a:cubicBezTo>
                    <a:pt x="61585" y="19427"/>
                    <a:pt x="62530" y="16912"/>
                    <a:pt x="63363" y="14345"/>
                  </a:cubicBezTo>
                  <a:lnTo>
                    <a:pt x="63363" y="14344"/>
                  </a:lnTo>
                  <a:lnTo>
                    <a:pt x="63365" y="14344"/>
                  </a:lnTo>
                  <a:lnTo>
                    <a:pt x="19213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8110685" y="2444876"/>
              <a:ext cx="447276" cy="400935"/>
            </a:xfrm>
            <a:custGeom>
              <a:rect b="b" l="l" r="r" t="t"/>
              <a:pathLst>
                <a:path extrusionOk="0" h="54810" w="61145">
                  <a:moveTo>
                    <a:pt x="33866" y="0"/>
                  </a:moveTo>
                  <a:cubicBezTo>
                    <a:pt x="26611" y="5284"/>
                    <a:pt x="17677" y="8398"/>
                    <a:pt x="8020" y="8398"/>
                  </a:cubicBezTo>
                  <a:lnTo>
                    <a:pt x="8016" y="8398"/>
                  </a:lnTo>
                  <a:lnTo>
                    <a:pt x="8016" y="8399"/>
                  </a:lnTo>
                  <a:cubicBezTo>
                    <a:pt x="6736" y="8396"/>
                    <a:pt x="5444" y="8338"/>
                    <a:pt x="4145" y="8221"/>
                  </a:cubicBezTo>
                  <a:lnTo>
                    <a:pt x="4142" y="8221"/>
                  </a:lnTo>
                  <a:lnTo>
                    <a:pt x="1" y="54444"/>
                  </a:lnTo>
                  <a:lnTo>
                    <a:pt x="3" y="54444"/>
                  </a:lnTo>
                  <a:cubicBezTo>
                    <a:pt x="2745" y="54689"/>
                    <a:pt x="5470" y="54810"/>
                    <a:pt x="8171" y="54810"/>
                  </a:cubicBezTo>
                  <a:cubicBezTo>
                    <a:pt x="24948" y="54810"/>
                    <a:pt x="40828" y="50164"/>
                    <a:pt x="54456" y="42000"/>
                  </a:cubicBezTo>
                  <a:lnTo>
                    <a:pt x="54445" y="41982"/>
                  </a:lnTo>
                  <a:cubicBezTo>
                    <a:pt x="56748" y="40604"/>
                    <a:pt x="58982" y="39124"/>
                    <a:pt x="61144" y="37550"/>
                  </a:cubicBezTo>
                  <a:lnTo>
                    <a:pt x="3386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7734911" y="2426963"/>
              <a:ext cx="434445" cy="418813"/>
            </a:xfrm>
            <a:custGeom>
              <a:rect b="b" l="l" r="r" t="t"/>
              <a:pathLst>
                <a:path extrusionOk="0" h="57254" w="59391">
                  <a:moveTo>
                    <a:pt x="30519" y="1"/>
                  </a:moveTo>
                  <a:lnTo>
                    <a:pt x="1" y="34961"/>
                  </a:lnTo>
                  <a:cubicBezTo>
                    <a:pt x="2014" y="36723"/>
                    <a:pt x="4109" y="38397"/>
                    <a:pt x="6278" y="39979"/>
                  </a:cubicBezTo>
                  <a:lnTo>
                    <a:pt x="6266" y="39995"/>
                  </a:lnTo>
                  <a:cubicBezTo>
                    <a:pt x="21176" y="50851"/>
                    <a:pt x="39536" y="57253"/>
                    <a:pt x="59390" y="57253"/>
                  </a:cubicBezTo>
                  <a:lnTo>
                    <a:pt x="59390" y="10847"/>
                  </a:lnTo>
                  <a:cubicBezTo>
                    <a:pt x="58084" y="10847"/>
                    <a:pt x="56791" y="10791"/>
                    <a:pt x="55514" y="10678"/>
                  </a:cubicBezTo>
                  <a:lnTo>
                    <a:pt x="55514" y="10671"/>
                  </a:lnTo>
                  <a:cubicBezTo>
                    <a:pt x="45890" y="9810"/>
                    <a:pt x="37274" y="5908"/>
                    <a:pt x="3051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7525051" y="2256329"/>
              <a:ext cx="455242" cy="463215"/>
            </a:xfrm>
            <a:custGeom>
              <a:rect b="b" l="l" r="r" t="t"/>
              <a:pathLst>
                <a:path extrusionOk="0" h="63324" w="62234">
                  <a:moveTo>
                    <a:pt x="45259" y="0"/>
                  </a:moveTo>
                  <a:lnTo>
                    <a:pt x="0" y="10349"/>
                  </a:lnTo>
                  <a:cubicBezTo>
                    <a:pt x="602" y="12981"/>
                    <a:pt x="1320" y="15573"/>
                    <a:pt x="2148" y="18119"/>
                  </a:cubicBezTo>
                  <a:lnTo>
                    <a:pt x="2101" y="18136"/>
                  </a:lnTo>
                  <a:cubicBezTo>
                    <a:pt x="8054" y="36464"/>
                    <a:pt x="19701" y="52224"/>
                    <a:pt x="34955" y="63323"/>
                  </a:cubicBezTo>
                  <a:lnTo>
                    <a:pt x="62234" y="25777"/>
                  </a:lnTo>
                  <a:cubicBezTo>
                    <a:pt x="61184" y="25014"/>
                    <a:pt x="60169" y="24203"/>
                    <a:pt x="59191" y="23352"/>
                  </a:cubicBezTo>
                  <a:lnTo>
                    <a:pt x="59211" y="23327"/>
                  </a:lnTo>
                  <a:cubicBezTo>
                    <a:pt x="52302" y="17286"/>
                    <a:pt x="47344" y="9145"/>
                    <a:pt x="45259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7508249" y="1924972"/>
              <a:ext cx="365633" cy="464042"/>
            </a:xfrm>
            <a:custGeom>
              <a:rect b="b" l="l" r="r" t="t"/>
              <a:pathLst>
                <a:path extrusionOk="0" h="63437" w="49984">
                  <a:moveTo>
                    <a:pt x="7285" y="1"/>
                  </a:moveTo>
                  <a:cubicBezTo>
                    <a:pt x="6231" y="2469"/>
                    <a:pt x="5284" y="4998"/>
                    <a:pt x="4449" y="7580"/>
                  </a:cubicBezTo>
                  <a:lnTo>
                    <a:pt x="4399" y="7563"/>
                  </a:lnTo>
                  <a:cubicBezTo>
                    <a:pt x="1543" y="16362"/>
                    <a:pt x="0" y="25750"/>
                    <a:pt x="0" y="35500"/>
                  </a:cubicBezTo>
                  <a:cubicBezTo>
                    <a:pt x="0" y="45248"/>
                    <a:pt x="1544" y="54639"/>
                    <a:pt x="4399" y="63437"/>
                  </a:cubicBezTo>
                  <a:lnTo>
                    <a:pt x="48589" y="49094"/>
                  </a:lnTo>
                  <a:cubicBezTo>
                    <a:pt x="48188" y="47857"/>
                    <a:pt x="47557" y="45303"/>
                    <a:pt x="47557" y="45303"/>
                  </a:cubicBezTo>
                  <a:cubicBezTo>
                    <a:pt x="46556" y="40915"/>
                    <a:pt x="46213" y="36301"/>
                    <a:pt x="46638" y="31576"/>
                  </a:cubicBezTo>
                  <a:cubicBezTo>
                    <a:pt x="47061" y="26851"/>
                    <a:pt x="48217" y="22370"/>
                    <a:pt x="49984" y="18231"/>
                  </a:cubicBezTo>
                  <a:lnTo>
                    <a:pt x="7285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7540418" y="1617212"/>
              <a:ext cx="464261" cy="468058"/>
            </a:xfrm>
            <a:custGeom>
              <a:rect b="b" l="l" r="r" t="t"/>
              <a:pathLst>
                <a:path extrusionOk="0" h="63986" w="63467">
                  <a:moveTo>
                    <a:pt x="39644" y="0"/>
                  </a:moveTo>
                  <a:cubicBezTo>
                    <a:pt x="37320" y="1393"/>
                    <a:pt x="35061" y="2888"/>
                    <a:pt x="32875" y="4480"/>
                  </a:cubicBezTo>
                  <a:lnTo>
                    <a:pt x="32854" y="4452"/>
                  </a:lnTo>
                  <a:cubicBezTo>
                    <a:pt x="17600" y="15554"/>
                    <a:pt x="5953" y="31315"/>
                    <a:pt x="1" y="49638"/>
                  </a:cubicBezTo>
                  <a:lnTo>
                    <a:pt x="44153" y="63985"/>
                  </a:lnTo>
                  <a:cubicBezTo>
                    <a:pt x="44561" y="62727"/>
                    <a:pt x="45025" y="61492"/>
                    <a:pt x="45542" y="60287"/>
                  </a:cubicBezTo>
                  <a:lnTo>
                    <a:pt x="45586" y="60306"/>
                  </a:lnTo>
                  <a:cubicBezTo>
                    <a:pt x="49265" y="51684"/>
                    <a:pt x="55592" y="44553"/>
                    <a:pt x="63466" y="39836"/>
                  </a:cubicBezTo>
                  <a:lnTo>
                    <a:pt x="3964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7780728" y="1524076"/>
              <a:ext cx="374828" cy="400379"/>
            </a:xfrm>
            <a:custGeom>
              <a:rect b="b" l="l" r="r" t="t"/>
              <a:pathLst>
                <a:path extrusionOk="0" h="54734" w="51241">
                  <a:moveTo>
                    <a:pt x="49286" y="0"/>
                  </a:moveTo>
                  <a:cubicBezTo>
                    <a:pt x="45747" y="149"/>
                    <a:pt x="42254" y="504"/>
                    <a:pt x="38820" y="1053"/>
                  </a:cubicBezTo>
                  <a:cubicBezTo>
                    <a:pt x="24474" y="3334"/>
                    <a:pt x="11256" y="8993"/>
                    <a:pt x="0" y="17185"/>
                  </a:cubicBezTo>
                  <a:lnTo>
                    <a:pt x="27281" y="54734"/>
                  </a:lnTo>
                  <a:cubicBezTo>
                    <a:pt x="27368" y="54663"/>
                    <a:pt x="27661" y="54495"/>
                    <a:pt x="28118" y="54252"/>
                  </a:cubicBezTo>
                  <a:cubicBezTo>
                    <a:pt x="33472" y="50543"/>
                    <a:pt x="39690" y="47993"/>
                    <a:pt x="46407" y="46962"/>
                  </a:cubicBezTo>
                  <a:cubicBezTo>
                    <a:pt x="47232" y="46770"/>
                    <a:pt x="47997" y="46633"/>
                    <a:pt x="48677" y="46563"/>
                  </a:cubicBezTo>
                  <a:lnTo>
                    <a:pt x="51241" y="46382"/>
                  </a:lnTo>
                  <a:lnTo>
                    <a:pt x="49286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0" name="Google Shape;940;p33"/>
          <p:cNvCxnSpPr/>
          <p:nvPr/>
        </p:nvCxnSpPr>
        <p:spPr>
          <a:xfrm>
            <a:off x="5043906" y="2882190"/>
            <a:ext cx="1510200" cy="0"/>
          </a:xfrm>
          <a:prstGeom prst="straightConnector1">
            <a:avLst/>
          </a:prstGeom>
          <a:noFill/>
          <a:ln cap="rnd" cmpd="sng" w="28575">
            <a:solidFill>
              <a:srgbClr val="64818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1" name="Google Shape;941;p33"/>
          <p:cNvSpPr txBox="1"/>
          <p:nvPr>
            <p:ph idx="1" type="body"/>
          </p:nvPr>
        </p:nvSpPr>
        <p:spPr>
          <a:xfrm>
            <a:off x="1867750" y="454650"/>
            <a:ext cx="61182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Faza kompajliranja i faza izvršavanja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Leksičke, sintaksne i semantičke analize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Generisani kod sačinjen od fizičkih operatora koje razume mehanizam baze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Vreme izvršenja - interpretacija upita i izvršavanje programa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4"/>
          <p:cNvSpPr txBox="1"/>
          <p:nvPr>
            <p:ph idx="1" type="body"/>
          </p:nvPr>
        </p:nvSpPr>
        <p:spPr>
          <a:xfrm>
            <a:off x="151625" y="1300350"/>
            <a:ext cx="3721800" cy="11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Viši jezik baze podataka - SQL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Parser proverava sintaksu, ime relacije, torke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Kreiranje stabla upita i njegov prevod u oblik relacione algebre</a:t>
            </a:r>
            <a:endParaRPr/>
          </a:p>
        </p:txBody>
      </p:sp>
      <p:sp>
        <p:nvSpPr>
          <p:cNvPr id="947" name="Google Shape;947;p3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Raščlanjivanje i prevođenje</a:t>
            </a:r>
            <a:endParaRPr/>
          </a:p>
        </p:txBody>
      </p:sp>
      <p:pic>
        <p:nvPicPr>
          <p:cNvPr id="948" name="Google Shape;9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200" y="1561650"/>
            <a:ext cx="3993900" cy="26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34"/>
          <p:cNvSpPr txBox="1"/>
          <p:nvPr>
            <p:ph idx="1" type="body"/>
          </p:nvPr>
        </p:nvSpPr>
        <p:spPr>
          <a:xfrm>
            <a:off x="136275" y="2595750"/>
            <a:ext cx="3508800" cy="11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Primer: Prikazati sve zaposlene čija je plata veća od 10000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SELECT name FROM Employee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WHERE salary &gt; 10000</a:t>
            </a:r>
            <a:endParaRPr/>
          </a:p>
        </p:txBody>
      </p:sp>
      <p:pic>
        <p:nvPicPr>
          <p:cNvPr id="950" name="Google Shape;95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725" y="3921000"/>
            <a:ext cx="2057850" cy="4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5"/>
          <p:cNvSpPr txBox="1"/>
          <p:nvPr>
            <p:ph idx="1" type="subTitle"/>
          </p:nvPr>
        </p:nvSpPr>
        <p:spPr>
          <a:xfrm>
            <a:off x="1073438" y="446354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Optimizacija</a:t>
            </a:r>
            <a:endParaRPr/>
          </a:p>
        </p:txBody>
      </p:sp>
      <p:sp>
        <p:nvSpPr>
          <p:cNvPr id="956" name="Google Shape;956;p35"/>
          <p:cNvSpPr txBox="1"/>
          <p:nvPr>
            <p:ph idx="3" type="subTitle"/>
          </p:nvPr>
        </p:nvSpPr>
        <p:spPr>
          <a:xfrm>
            <a:off x="5058263" y="2427554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Evaluacija</a:t>
            </a:r>
            <a:endParaRPr/>
          </a:p>
        </p:txBody>
      </p:sp>
      <p:sp>
        <p:nvSpPr>
          <p:cNvPr id="957" name="Google Shape;957;p35"/>
          <p:cNvSpPr txBox="1"/>
          <p:nvPr>
            <p:ph idx="4294967295" type="body"/>
          </p:nvPr>
        </p:nvSpPr>
        <p:spPr>
          <a:xfrm>
            <a:off x="636875" y="1148075"/>
            <a:ext cx="4297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Primena pravila zasnovanih na relacionoj </a:t>
            </a:r>
            <a:r>
              <a:rPr lang="en" sz="1300"/>
              <a:t>algebri i heuristici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Procena cene evaluacije - Query Optimization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Procenjena cena analize svake operacije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Odabir plana sa najnižom cenom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Cena predstavlja vreme potrebno da se odgovori na dati upit</a:t>
            </a:r>
            <a:endParaRPr sz="1300"/>
          </a:p>
        </p:txBody>
      </p:sp>
      <p:sp>
        <p:nvSpPr>
          <p:cNvPr id="958" name="Google Shape;958;p35"/>
          <p:cNvSpPr txBox="1"/>
          <p:nvPr>
            <p:ph idx="4294967295" type="body"/>
          </p:nvPr>
        </p:nvSpPr>
        <p:spPr>
          <a:xfrm>
            <a:off x="5056475" y="2900675"/>
            <a:ext cx="34173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Biranje najboljeg kandidata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Kreiranje plana evaluacije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Evaluacione primitive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Izvršavanje upita</a:t>
            </a:r>
            <a:endParaRPr sz="1300"/>
          </a:p>
          <a:p>
            <a:pPr indent="-31115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Sekvencijalno</a:t>
            </a:r>
            <a:endParaRPr sz="1300"/>
          </a:p>
          <a:p>
            <a:pPr indent="-31115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Paralelno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6"/>
          <p:cNvSpPr txBox="1"/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MS SQL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