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6" r:id="rId3"/>
    <p:sldMasterId id="214748370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Josefin Slab SemiBold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Bebas Neue"/>
      <p:regular r:id="rId28"/>
    </p:embeddedFont>
    <p:embeddedFont>
      <p:font typeface="Source Sans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labSemiBold-regular.fntdata"/><Relationship Id="rId22" Type="http://schemas.openxmlformats.org/officeDocument/2006/relationships/font" Target="fonts/JosefinSlabSemiBold-italic.fntdata"/><Relationship Id="rId21" Type="http://schemas.openxmlformats.org/officeDocument/2006/relationships/font" Target="fonts/JosefinSlabSemiBold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JosefinSlabSemiBol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BebasNeue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italic.fntdata"/><Relationship Id="rId30" Type="http://schemas.openxmlformats.org/officeDocument/2006/relationships/font" Target="fonts/SourceSans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e38dc7bb6a_1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e38dc7bb6a_1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1359b50736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1359b50736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1359b50736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1359b50736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1359b50736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1359b50736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g1359b50736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1" name="Google Shape;1911;g1359b50736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g1359b50736d_0_1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8" name="Google Shape;1918;g1359b50736d_0_1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g135b3a24f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5" name="Google Shape;1775;g135b3a24f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1359b5073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5" name="Google Shape;1785;g1359b5073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g1359b50736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5" name="Google Shape;1795;g1359b50736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g1359b50736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3" name="Google Shape;1803;g1359b50736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1359b50736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1359b50736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1359b50736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1" name="Google Shape;1831;g1359b50736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1359b50736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" name="Google Shape;1863;g1359b50736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1359b50736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1" name="Google Shape;1871;g1359b50736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1" name="Google Shape;11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7" name="Google Shape;17;p2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20" name="Google Shape;20;p2"/>
            <p:cNvGrpSpPr/>
            <p:nvPr/>
          </p:nvGrpSpPr>
          <p:grpSpPr>
            <a:xfrm flipH="1" rot="10800000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 flipH="1" rot="10800000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" name="Google Shape;29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" name="Google Shape;32;p2"/>
          <p:cNvGrpSpPr/>
          <p:nvPr/>
        </p:nvGrpSpPr>
        <p:grpSpPr>
          <a:xfrm flipH="1" rot="10800000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3" name="Google Shape;33;p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6" name="Google Shape;36;p2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9" name="Google Shape;39;p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" name="Google Shape;41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2" name="Google Shape;42;p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5" name="Google Shape;45;p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8" name="Google Shape;48;p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1" name="Google Shape;51;p2"/>
            <p:cNvSpPr/>
            <p:nvPr/>
          </p:nvSpPr>
          <p:spPr>
            <a:xfrm>
              <a:off x="-241900" y="201925"/>
              <a:ext cx="1272850" cy="525705"/>
            </a:xfrm>
            <a:custGeom>
              <a:rect b="b" l="l" r="r" t="t"/>
              <a:pathLst>
                <a:path extrusionOk="0" fill="none" h="44075" w="50914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015725" y="154825"/>
              <a:ext cx="117800" cy="118550"/>
            </a:xfrm>
            <a:custGeom>
              <a:rect b="b" l="l" r="r" t="t"/>
              <a:pathLst>
                <a:path extrusionOk="0" fill="none" h="4742" w="4712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4" name="Google Shape;54;p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7" name="Google Shape;57;p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60" name="Google Shape;60;p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3" name="Google Shape;63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4" name="Google Shape;64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" name="Google Shape;66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7" name="Google Shape;67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" name="Google Shape;69;p2"/>
          <p:cNvSpPr txBox="1"/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0" name="Google Shape;70;p2"/>
          <p:cNvSpPr txBox="1"/>
          <p:nvPr>
            <p:ph idx="1" type="subTitle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1" name="Google Shape;71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11"/>
          <p:cNvGrpSpPr/>
          <p:nvPr/>
        </p:nvGrpSpPr>
        <p:grpSpPr>
          <a:xfrm flipH="1" rot="10800000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flipH="1" rot="10800000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flipH="1" rot="10800000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flipH="1" rot="10800000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84" name="Google Shape;284;p11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 flipH="1" rot="10800000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87" name="Google Shape;287;p1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11"/>
          <p:cNvGrpSpPr/>
          <p:nvPr/>
        </p:nvGrpSpPr>
        <p:grpSpPr>
          <a:xfrm flipH="1" rot="10800000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90" name="Google Shape;290;p1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 flipH="1" rot="10800000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93" name="Google Shape;293;p1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" name="Google Shape;295;p1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96" name="Google Shape;296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Google Shape;301;p1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302" name="Google Shape;302;p1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11"/>
          <p:cNvSpPr txBox="1"/>
          <p:nvPr>
            <p:ph hasCustomPrompt="1" type="title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5" name="Google Shape;305;p11"/>
          <p:cNvSpPr txBox="1"/>
          <p:nvPr>
            <p:ph idx="1" type="subTitle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6" name="Google Shape;306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3"/>
          <p:cNvSpPr txBox="1"/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1" name="Google Shape;311;p13"/>
          <p:cNvSpPr txBox="1"/>
          <p:nvPr>
            <p:ph hasCustomPrompt="1" idx="2" type="title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2" name="Google Shape;312;p13"/>
          <p:cNvSpPr txBox="1"/>
          <p:nvPr>
            <p:ph idx="1" type="subTitle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3"/>
          <p:cNvSpPr txBox="1"/>
          <p:nvPr>
            <p:ph idx="3" type="title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4" name="Google Shape;314;p13"/>
          <p:cNvSpPr txBox="1"/>
          <p:nvPr>
            <p:ph hasCustomPrompt="1" idx="4" type="title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5" name="Google Shape;315;p13"/>
          <p:cNvSpPr txBox="1"/>
          <p:nvPr>
            <p:ph idx="5" type="subTitle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13"/>
          <p:cNvSpPr txBox="1"/>
          <p:nvPr>
            <p:ph idx="6" type="title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17" name="Google Shape;317;p13"/>
          <p:cNvSpPr txBox="1"/>
          <p:nvPr>
            <p:ph idx="7" type="title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8" name="Google Shape;318;p13"/>
          <p:cNvSpPr txBox="1"/>
          <p:nvPr>
            <p:ph hasCustomPrompt="1" idx="8" type="title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9" name="Google Shape;319;p13"/>
          <p:cNvSpPr txBox="1"/>
          <p:nvPr>
            <p:ph idx="9" type="subTitle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13"/>
          <p:cNvSpPr txBox="1"/>
          <p:nvPr>
            <p:ph idx="13" type="title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1" name="Google Shape;321;p13"/>
          <p:cNvSpPr txBox="1"/>
          <p:nvPr>
            <p:ph hasCustomPrompt="1" idx="14" type="title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/>
          <p:nvPr>
            <p:ph idx="15" type="subTitle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3" name="Google Shape;323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24" name="Google Shape;324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25" name="Google Shape;325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6" name="Google Shape;326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rect b="b" l="l" r="r" t="t"/>
                  <a:pathLst>
                    <a:path extrusionOk="0" h="31521" w="7478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9" name="Google Shape;329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30" name="Google Shape;330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rect b="b" l="l" r="r" t="t"/>
                  <a:pathLst>
                    <a:path extrusionOk="0" h="33163" w="7479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33" name="Google Shape;333;p13"/>
            <p:cNvGrpSpPr/>
            <p:nvPr/>
          </p:nvGrpSpPr>
          <p:grpSpPr>
            <a:xfrm flipH="1" rot="-5400000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34" name="Google Shape;33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35" name="Google Shape;33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rect b="b" l="l" r="r" t="t"/>
                  <a:pathLst>
                    <a:path extrusionOk="0" h="31521" w="7478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8" name="Google Shape;33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39" name="Google Shape;33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rect b="b" l="l" r="r" t="t"/>
                  <a:pathLst>
                    <a:path extrusionOk="0" h="33163" w="7479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42" name="Google Shape;342;p13"/>
            <p:cNvSpPr/>
            <p:nvPr/>
          </p:nvSpPr>
          <p:spPr>
            <a:xfrm>
              <a:off x="8620769" y="3295674"/>
              <a:ext cx="640686" cy="136629"/>
            </a:xfrm>
            <a:custGeom>
              <a:rect b="b" l="l" r="r" t="t"/>
              <a:pathLst>
                <a:path extrusionOk="0" h="3131" w="14682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8631373" y="3712149"/>
              <a:ext cx="630082" cy="127378"/>
            </a:xfrm>
            <a:custGeom>
              <a:rect b="b" l="l" r="r" t="t"/>
              <a:pathLst>
                <a:path extrusionOk="0" h="2919" w="14439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45" name="Google Shape;345;p13"/>
            <p:cNvSpPr/>
            <p:nvPr/>
          </p:nvSpPr>
          <p:spPr>
            <a:xfrm>
              <a:off x="8620769" y="639586"/>
              <a:ext cx="640686" cy="136629"/>
            </a:xfrm>
            <a:custGeom>
              <a:rect b="b" l="l" r="r" t="t"/>
              <a:pathLst>
                <a:path extrusionOk="0" h="3131" w="14682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8631373" y="1056062"/>
              <a:ext cx="630082" cy="127378"/>
            </a:xfrm>
            <a:custGeom>
              <a:rect b="b" l="l" r="r" t="t"/>
              <a:pathLst>
                <a:path extrusionOk="0" h="2919" w="14439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7" name="Google Shape;347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4"/>
          <p:cNvSpPr txBox="1"/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0" name="Google Shape;350;p14"/>
          <p:cNvSpPr txBox="1"/>
          <p:nvPr>
            <p:ph idx="1" type="subTitle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51" name="Google Shape;351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52" name="Google Shape;352;p1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3" name="Google Shape;353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4" name="Google Shape;354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5" name="Google Shape;355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56" name="Google Shape;356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8" name="Google Shape;358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59" name="Google Shape;359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" name="Google Shape;360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1" name="Google Shape;361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2" name="Google Shape;362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" name="Google Shape;363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4" name="Google Shape;364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5" name="Google Shape;365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67" name="Google Shape;367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68" name="Google Shape;368;p1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" name="Google Shape;369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70" name="Google Shape;370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71" name="Google Shape;371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72" name="Google Shape;372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4" name="Google Shape;374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75" name="Google Shape;375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7" name="Google Shape;377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78" name="Google Shape;378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0" name="Google Shape;380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81" name="Google Shape;381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83" name="Google Shape;383;p14"/>
          <p:cNvGrpSpPr/>
          <p:nvPr/>
        </p:nvGrpSpPr>
        <p:grpSpPr>
          <a:xfrm flipH="1" rot="10800000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84" name="Google Shape;384;p14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flipH="1" rot="10800000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87" name="Google Shape;387;p14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4"/>
          <p:cNvGrpSpPr/>
          <p:nvPr/>
        </p:nvGrpSpPr>
        <p:grpSpPr>
          <a:xfrm flipH="1" rot="10800000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90" name="Google Shape;390;p14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14"/>
          <p:cNvGrpSpPr/>
          <p:nvPr/>
        </p:nvGrpSpPr>
        <p:grpSpPr>
          <a:xfrm flipH="1" rot="10800000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93" name="Google Shape;393;p14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14"/>
          <p:cNvGrpSpPr/>
          <p:nvPr/>
        </p:nvGrpSpPr>
        <p:grpSpPr>
          <a:xfrm flipH="1" rot="10800000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96" name="Google Shape;396;p14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14"/>
          <p:cNvGrpSpPr/>
          <p:nvPr/>
        </p:nvGrpSpPr>
        <p:grpSpPr>
          <a:xfrm flipH="1" rot="10800000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99" name="Google Shape;399;p14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1" name="Google Shape;40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_1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1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404" name="Google Shape;404;p15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1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407" name="Google Shape;407;p15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15"/>
          <p:cNvGrpSpPr/>
          <p:nvPr/>
        </p:nvGrpSpPr>
        <p:grpSpPr>
          <a:xfrm flipH="1" rot="10800000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410" name="Google Shape;410;p1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1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13" name="Google Shape;413;p1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1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16" name="Google Shape;416;p1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1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19" name="Google Shape;419;p15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1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22" name="Google Shape;422;p15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1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25" name="Google Shape;425;p1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15"/>
          <p:cNvGrpSpPr/>
          <p:nvPr/>
        </p:nvGrpSpPr>
        <p:grpSpPr>
          <a:xfrm flipH="1" rot="10800000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28" name="Google Shape;428;p1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0" name="Google Shape;430;p15"/>
          <p:cNvSpPr txBox="1"/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1" name="Google Shape;431;p15"/>
          <p:cNvSpPr txBox="1"/>
          <p:nvPr>
            <p:ph idx="1" type="subTitle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15"/>
          <p:cNvSpPr txBox="1"/>
          <p:nvPr>
            <p:ph idx="2" type="title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3" name="Google Shape;433;p15"/>
          <p:cNvSpPr txBox="1"/>
          <p:nvPr>
            <p:ph idx="3" type="subTitle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15"/>
          <p:cNvSpPr txBox="1"/>
          <p:nvPr>
            <p:ph idx="4" type="title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5" name="Google Shape;435;p15"/>
          <p:cNvSpPr txBox="1"/>
          <p:nvPr>
            <p:ph idx="5" type="subTitle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15"/>
          <p:cNvSpPr txBox="1"/>
          <p:nvPr>
            <p:ph idx="6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437" name="Google Shape;437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6"/>
          <p:cNvSpPr txBox="1"/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0" name="Google Shape;440;p16"/>
          <p:cNvSpPr txBox="1"/>
          <p:nvPr>
            <p:ph idx="1" type="subTitle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16"/>
          <p:cNvSpPr txBox="1"/>
          <p:nvPr>
            <p:ph idx="2" type="title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2" name="Google Shape;442;p16"/>
          <p:cNvSpPr txBox="1"/>
          <p:nvPr>
            <p:ph idx="3" type="subTitle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16"/>
          <p:cNvSpPr txBox="1"/>
          <p:nvPr>
            <p:ph idx="4" type="title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4" name="Google Shape;444;p16"/>
          <p:cNvSpPr txBox="1"/>
          <p:nvPr>
            <p:ph idx="5" type="subTitle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16"/>
          <p:cNvSpPr txBox="1"/>
          <p:nvPr>
            <p:ph idx="6" type="title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6" name="Google Shape;446;p16"/>
          <p:cNvSpPr txBox="1"/>
          <p:nvPr>
            <p:ph idx="7" type="subTitle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16"/>
          <p:cNvSpPr txBox="1"/>
          <p:nvPr>
            <p:ph idx="8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448" name="Google Shape;448;p16"/>
          <p:cNvGrpSpPr/>
          <p:nvPr/>
        </p:nvGrpSpPr>
        <p:grpSpPr>
          <a:xfrm flipH="1" rot="-5400000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49" name="Google Shape;449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50" name="Google Shape;450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2" name="Google Shape;452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53" name="Google Shape;453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5" name="Google Shape;455;p16"/>
          <p:cNvGrpSpPr/>
          <p:nvPr/>
        </p:nvGrpSpPr>
        <p:grpSpPr>
          <a:xfrm flipH="1" rot="-5400000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56" name="Google Shape;456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1861099" y="4345992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59" name="Google Shape;459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62" name="Google Shape;46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65" name="Google Shape;46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7" name="Google Shape;46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7"/>
          <p:cNvSpPr txBox="1"/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0" name="Google Shape;470;p17"/>
          <p:cNvSpPr txBox="1"/>
          <p:nvPr>
            <p:ph idx="1" type="subTitle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17"/>
          <p:cNvSpPr txBox="1"/>
          <p:nvPr>
            <p:ph idx="2" type="title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2" name="Google Shape;472;p17"/>
          <p:cNvSpPr txBox="1"/>
          <p:nvPr>
            <p:ph idx="3" type="subTitle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3" name="Google Shape;473;p17"/>
          <p:cNvSpPr txBox="1"/>
          <p:nvPr>
            <p:ph idx="4" type="title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4" name="Google Shape;474;p17"/>
          <p:cNvSpPr txBox="1"/>
          <p:nvPr>
            <p:ph idx="5" type="subTitle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17"/>
          <p:cNvSpPr txBox="1"/>
          <p:nvPr>
            <p:ph idx="6" type="title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6" name="Google Shape;476;p17"/>
          <p:cNvSpPr txBox="1"/>
          <p:nvPr>
            <p:ph idx="7" type="subTitle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17"/>
          <p:cNvSpPr txBox="1"/>
          <p:nvPr>
            <p:ph idx="8" type="title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8" name="Google Shape;478;p17"/>
          <p:cNvSpPr txBox="1"/>
          <p:nvPr>
            <p:ph idx="9" type="subTitle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17"/>
          <p:cNvSpPr txBox="1"/>
          <p:nvPr>
            <p:ph idx="13" type="title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80" name="Google Shape;480;p17"/>
          <p:cNvSpPr txBox="1"/>
          <p:nvPr>
            <p:ph idx="14" type="subTitle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1" name="Google Shape;481;p17"/>
          <p:cNvSpPr txBox="1"/>
          <p:nvPr>
            <p:ph idx="15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482" name="Google Shape;482;p17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17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486" name="Google Shape;486;p1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17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489" name="Google Shape;489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17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492" name="Google Shape;492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17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495" name="Google Shape;495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17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498" name="Google Shape;498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00" name="Google Shape;500;p17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01" name="Google Shape;50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504" name="Google Shape;504;p18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507" name="Google Shape;507;p1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510" name="Google Shape;510;p1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513" name="Google Shape;513;p1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16" name="Google Shape;516;p18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19" name="Google Shape;519;p1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18"/>
          <p:cNvSpPr txBox="1"/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522" name="Google Shape;52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9"/>
          <p:cNvSpPr txBox="1"/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25" name="Google Shape;525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26" name="Google Shape;526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27" name="Google Shape;527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rect b="b" l="l" r="r" t="t"/>
                <a:pathLst>
                  <a:path extrusionOk="0" h="7844" w="49394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9" name="Google Shape;529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30" name="Google Shape;530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rect b="b" l="l" r="r" t="t"/>
                <a:pathLst>
                  <a:path extrusionOk="0" h="8041" w="5605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2" name="Google Shape;532;p19"/>
            <p:cNvSpPr/>
            <p:nvPr/>
          </p:nvSpPr>
          <p:spPr>
            <a:xfrm>
              <a:off x="6775775" y="828445"/>
              <a:ext cx="2424560" cy="26575"/>
            </a:xfrm>
            <a:custGeom>
              <a:rect b="b" l="l" r="r" t="t"/>
              <a:pathLst>
                <a:path extrusionOk="0" h="609" w="3915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6673825" y="791573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4" name="Google Shape;53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0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37" name="Google Shape;537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38" name="Google Shape;538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41" name="Google Shape;541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44" name="Google Shape;544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Google Shape;546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47" name="Google Shape;547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Google Shape;549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50" name="Google Shape;550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53" name="Google Shape;553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Google Shape;55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" name="Google Shape;74;p3"/>
          <p:cNvSpPr txBox="1"/>
          <p:nvPr>
            <p:ph hasCustomPrompt="1" idx="2" type="title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" name="Google Shape;75;p3"/>
          <p:cNvSpPr txBox="1"/>
          <p:nvPr>
            <p:ph idx="1" type="subTitle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" name="Google Shape;76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7" name="Google Shape;77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8" name="Google Shape;78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1" name="Google Shape;81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" name="Google Shape;83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4" name="Google Shape;84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6" name="Google Shape;86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7" name="Google Shape;87;p3"/>
            <p:cNvSpPr/>
            <p:nvPr/>
          </p:nvSpPr>
          <p:spPr>
            <a:xfrm>
              <a:off x="1287525" y="3909150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307300" y="3801250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90" name="Google Shape;90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rect b="b" l="l" r="r" t="t"/>
              <a:pathLst>
                <a:path extrusionOk="0" fill="none" h="39515" w="33072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3" name="Google Shape;93;p3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6" name="Google Shape;96;p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Google Shape;98;p3"/>
          <p:cNvGrpSpPr/>
          <p:nvPr/>
        </p:nvGrpSpPr>
        <p:grpSpPr>
          <a:xfrm flipH="1" rot="10800000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9" name="Google Shape;99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3"/>
          <p:cNvGrpSpPr/>
          <p:nvPr/>
        </p:nvGrpSpPr>
        <p:grpSpPr>
          <a:xfrm flipH="1" rot="10800000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2" name="Google Shape;102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3"/>
          <p:cNvGrpSpPr/>
          <p:nvPr/>
        </p:nvGrpSpPr>
        <p:grpSpPr>
          <a:xfrm flipH="1" rot="10800000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5" name="Google Shape;105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_1_1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557;p21"/>
          <p:cNvGrpSpPr/>
          <p:nvPr/>
        </p:nvGrpSpPr>
        <p:grpSpPr>
          <a:xfrm flipH="1" rot="10800000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58" name="Google Shape;558;p2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Google Shape;560;p21"/>
          <p:cNvGrpSpPr/>
          <p:nvPr/>
        </p:nvGrpSpPr>
        <p:grpSpPr>
          <a:xfrm flipH="1" rot="10800000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61" name="Google Shape;561;p2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21"/>
          <p:cNvGrpSpPr/>
          <p:nvPr/>
        </p:nvGrpSpPr>
        <p:grpSpPr>
          <a:xfrm flipH="1" rot="10800000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64" name="Google Shape;564;p2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2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67" name="Google Shape;567;p21"/>
            <p:cNvGrpSpPr/>
            <p:nvPr/>
          </p:nvGrpSpPr>
          <p:grpSpPr>
            <a:xfrm flipH="1" rot="10800000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68" name="Google Shape;568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0" name="Google Shape;570;p21"/>
            <p:cNvGrpSpPr/>
            <p:nvPr/>
          </p:nvGrpSpPr>
          <p:grpSpPr>
            <a:xfrm flipH="1" rot="10800000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71" name="Google Shape;571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3" name="Google Shape;573;p21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574" name="Google Shape;574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21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577" name="Google Shape;577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9" name="Google Shape;579;p21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580" name="Google Shape;580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oogle Shape;582;p2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83" name="Google Shape;583;p2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2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86" name="Google Shape;586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2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89" name="Google Shape;589;p2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2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92" name="Google Shape;592;p2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Google Shape;594;p2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95" name="Google Shape;595;p2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2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98" name="Google Shape;598;p2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2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601" name="Google Shape;601;p22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2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604" name="Google Shape;604;p22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2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607" name="Google Shape;607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2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610" name="Google Shape;610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p22"/>
          <p:cNvSpPr txBox="1"/>
          <p:nvPr>
            <p:ph hasCustomPrompt="1" type="title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13" name="Google Shape;613;p22"/>
          <p:cNvSpPr txBox="1"/>
          <p:nvPr>
            <p:ph idx="1" type="subTitle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22"/>
          <p:cNvSpPr txBox="1"/>
          <p:nvPr>
            <p:ph idx="2" type="title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5" name="Google Shape;615;p22"/>
          <p:cNvSpPr txBox="1"/>
          <p:nvPr>
            <p:ph hasCustomPrompt="1" idx="3" type="title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16" name="Google Shape;616;p22"/>
          <p:cNvSpPr txBox="1"/>
          <p:nvPr>
            <p:ph idx="4" type="subTitle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22"/>
          <p:cNvSpPr txBox="1"/>
          <p:nvPr>
            <p:ph idx="5" type="title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8" name="Google Shape;618;p22"/>
          <p:cNvSpPr txBox="1"/>
          <p:nvPr>
            <p:ph hasCustomPrompt="1" idx="6" type="title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19" name="Google Shape;619;p22"/>
          <p:cNvSpPr txBox="1"/>
          <p:nvPr>
            <p:ph idx="7" type="subTitle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22"/>
          <p:cNvSpPr txBox="1"/>
          <p:nvPr>
            <p:ph idx="8" type="title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621" name="Google Shape;621;p2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22" name="Google Shape;622;p2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3"/>
          <p:cNvSpPr txBox="1"/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27" name="Google Shape;627;p23"/>
          <p:cNvSpPr txBox="1"/>
          <p:nvPr>
            <p:ph idx="1" type="subTitle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28" name="Google Shape;628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32" name="Google Shape;632;p23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35" name="Google Shape;635;p2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Google Shape;637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38" name="Google Shape;638;p23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Google Shape;640;p23"/>
          <p:cNvGrpSpPr/>
          <p:nvPr/>
        </p:nvGrpSpPr>
        <p:grpSpPr>
          <a:xfrm flipH="1" rot="10800000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41" name="Google Shape;641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3" name="Google Shape;643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44" name="Google Shape;644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47" name="Google Shape;647;p23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50" name="Google Shape;650;p23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53" name="Google Shape;653;p23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4" name="Google Shape;654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55" name="Google Shape;655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56" name="Google Shape;656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57" name="Google Shape;657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9" name="Google Shape;659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60" name="Google Shape;660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2" name="Google Shape;662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63" name="Google Shape;663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5" name="Google Shape;665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66" name="Google Shape;666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7" name="Google Shape;667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668" name="Google Shape;668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24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71" name="Google Shape;671;p24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Google Shape;673;p24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74" name="Google Shape;674;p24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24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677" name="Google Shape;677;p24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24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680" name="Google Shape;680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81" name="Google Shape;681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3" name="Google Shape;683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84" name="Google Shape;684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6" name="Google Shape;686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87" name="Google Shape;687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9" name="Google Shape;689;p24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90" name="Google Shape;690;p24"/>
          <p:cNvSpPr txBox="1"/>
          <p:nvPr>
            <p:ph idx="1" type="body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691" name="Google Shape;691;p24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692" name="Google Shape;692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24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695" name="Google Shape;695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24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698" name="Google Shape;698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0" name="Google Shape;70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5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03" name="Google Shape;703;p25"/>
          <p:cNvSpPr txBox="1"/>
          <p:nvPr>
            <p:ph idx="1" type="body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704" name="Google Shape;704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705" name="Google Shape;705;p25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708" name="Google Shape;708;p2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711" name="Google Shape;711;p2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714" name="Google Shape;714;p2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" name="Google Shape;716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717" name="Google Shape;717;p2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720" name="Google Shape;720;p2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2" name="Google Shape;72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6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25" name="Google Shape;725;p26"/>
          <p:cNvSpPr txBox="1"/>
          <p:nvPr>
            <p:ph idx="1" type="body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726" name="Google Shape;726;p2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27" name="Google Shape;727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28" name="Google Shape;728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0" name="Google Shape;730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31" name="Google Shape;731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rect b="b" l="l" r="r" t="t"/>
                <a:pathLst>
                  <a:path extrusionOk="0" fill="none" h="55472" w="17114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rect b="b" l="l" r="r" t="t"/>
                <a:pathLst>
                  <a:path extrusionOk="0" fill="none" h="4712" w="4713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3" name="Google Shape;733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34" name="Google Shape;73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6" name="Google Shape;736;p2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37" name="Google Shape;737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1861099" y="4350781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Google Shape;739;p2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40" name="Google Shape;740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Google Shape;742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7"/>
          <p:cNvSpPr txBox="1"/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45" name="Google Shape;745;p27"/>
          <p:cNvSpPr txBox="1"/>
          <p:nvPr>
            <p:ph idx="1" type="subTitle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6" name="Google Shape;746;p2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7" name="Google Shape;747;p27"/>
          <p:cNvSpPr/>
          <p:nvPr/>
        </p:nvSpPr>
        <p:spPr>
          <a:xfrm>
            <a:off x="8125138" y="1179072"/>
            <a:ext cx="39607" cy="39607"/>
          </a:xfrm>
          <a:custGeom>
            <a:rect b="b" l="l" r="r" t="t"/>
            <a:pathLst>
              <a:path extrusionOk="0" h="1217" w="1217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8" name="Google Shape;748;p2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49" name="Google Shape;749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50" name="Google Shape;750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2" name="Google Shape;752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53" name="Google Shape;753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5" name="Google Shape;755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56" name="Google Shape;756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58" name="Google Shape;758;p2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59" name="Google Shape;759;p27"/>
            <p:cNvSpPr/>
            <p:nvPr/>
          </p:nvSpPr>
          <p:spPr>
            <a:xfrm>
              <a:off x="7691206" y="2268175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7691206" y="27583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1" name="Google Shape;761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62" name="Google Shape;762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rect b="b" l="l" r="r" t="t"/>
                <a:pathLst>
                  <a:path extrusionOk="0" fill="none" h="36536" w="93711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rect b="b" l="l" r="r" t="t"/>
                <a:pathLst>
                  <a:path extrusionOk="0" fill="none" h="59272" w="101827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rect b="b" l="l" r="r" t="t"/>
                <a:pathLst>
                  <a:path extrusionOk="0" fill="none" h="36536" w="93711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rect b="b" l="l" r="r" t="t"/>
                <a:pathLst>
                  <a:path extrusionOk="0" fill="none" h="59272" w="101827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68" name="Google Shape;768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69" name="Google Shape;769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rect b="b" l="l" r="r" t="t"/>
                  <a:pathLst>
                    <a:path extrusionOk="0" h="3131" w="14682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0" name="Google Shape;770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rect b="b" l="l" r="r" t="t"/>
                  <a:pathLst>
                    <a:path extrusionOk="0" h="2919" w="14439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71" name="Google Shape;77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74" name="Google Shape;774;p28"/>
            <p:cNvGrpSpPr/>
            <p:nvPr/>
          </p:nvGrpSpPr>
          <p:grpSpPr>
            <a:xfrm flipH="1" rot="10800000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75" name="Google Shape;775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7" name="Google Shape;777;p28"/>
            <p:cNvGrpSpPr/>
            <p:nvPr/>
          </p:nvGrpSpPr>
          <p:grpSpPr>
            <a:xfrm flipH="1" rot="10800000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78" name="Google Shape;778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80" name="Google Shape;780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81" name="Google Shape;78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3" name="Google Shape;783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84" name="Google Shape;784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6" name="Google Shape;786;p28"/>
          <p:cNvGrpSpPr/>
          <p:nvPr/>
        </p:nvGrpSpPr>
        <p:grpSpPr>
          <a:xfrm flipH="1" rot="10800000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87" name="Google Shape;787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9" name="Google Shape;789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90" name="Google Shape;790;p2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Google Shape;792;p28"/>
          <p:cNvGrpSpPr/>
          <p:nvPr/>
        </p:nvGrpSpPr>
        <p:grpSpPr>
          <a:xfrm flipH="1" rot="10800000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93" name="Google Shape;793;p2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96" name="Google Shape;796;p2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8" name="Google Shape;798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801" name="Google Shape;801;p29"/>
            <p:cNvSpPr/>
            <p:nvPr/>
          </p:nvSpPr>
          <p:spPr>
            <a:xfrm>
              <a:off x="4783025" y="-10533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4679675" y="-936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3" name="Google Shape;803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804" name="Google Shape;804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Google Shape;806;p29"/>
          <p:cNvGrpSpPr/>
          <p:nvPr/>
        </p:nvGrpSpPr>
        <p:grpSpPr>
          <a:xfrm flipH="1" rot="10800000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807" name="Google Shape;807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9" name="Google Shape;809;p29"/>
          <p:cNvGrpSpPr/>
          <p:nvPr/>
        </p:nvGrpSpPr>
        <p:grpSpPr>
          <a:xfrm flipH="1" rot="10800000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810" name="Google Shape;81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Google Shape;812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813" name="Google Shape;81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816" name="Google Shape;816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Google Shape;818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819" name="Google Shape;819;p29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822" name="Google Shape;822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29"/>
          <p:cNvGrpSpPr/>
          <p:nvPr/>
        </p:nvGrpSpPr>
        <p:grpSpPr>
          <a:xfrm flipH="1" rot="10800000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825" name="Google Shape;825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7" name="Google Shape;827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30" name="Google Shape;830;p30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Google Shape;832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33" name="Google Shape;833;p30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Google Shape;835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36" name="Google Shape;836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8" name="Google Shape;838;p30"/>
          <p:cNvGrpSpPr/>
          <p:nvPr/>
        </p:nvGrpSpPr>
        <p:grpSpPr>
          <a:xfrm flipH="1" rot="10800000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39" name="Google Shape;839;p3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30"/>
          <p:cNvGrpSpPr/>
          <p:nvPr/>
        </p:nvGrpSpPr>
        <p:grpSpPr>
          <a:xfrm flipH="1" rot="10800000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42" name="Google Shape;842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Google Shape;844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45" name="Google Shape;845;p30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48" name="Google Shape;848;p30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51" name="Google Shape;851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Google Shape;853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54" name="Google Shape;854;p3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6" name="Google Shape;856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57" name="Google Shape;857;p30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60" name="Google Shape;860;p30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2" name="Google Shape;862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63" name="Google Shape;863;p30"/>
            <p:cNvSpPr/>
            <p:nvPr/>
          </p:nvSpPr>
          <p:spPr>
            <a:xfrm>
              <a:off x="-241900" y="201925"/>
              <a:ext cx="1272850" cy="525705"/>
            </a:xfrm>
            <a:custGeom>
              <a:rect b="b" l="l" r="r" t="t"/>
              <a:pathLst>
                <a:path extrusionOk="0" fill="none" h="44075" w="50914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1015725" y="154825"/>
              <a:ext cx="117800" cy="118550"/>
            </a:xfrm>
            <a:custGeom>
              <a:rect b="b" l="l" r="r" t="t"/>
              <a:pathLst>
                <a:path extrusionOk="0" fill="none" h="4742" w="4712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5" name="Google Shape;865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66" name="Google Shape;866;p30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" name="Google Shape;868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69" name="Google Shape;869;p3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1" name="Google Shape;871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72" name="Google Shape;872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4" name="Google Shape;874;p30"/>
          <p:cNvGrpSpPr/>
          <p:nvPr/>
        </p:nvGrpSpPr>
        <p:grpSpPr>
          <a:xfrm flipH="1" rot="5400000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75" name="Google Shape;875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76" name="Google Shape;876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8" name="Google Shape;878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79" name="Google Shape;879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1" name="Google Shape;881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82" name="Google Shape;882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1861099" y="4163517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4" name="Google Shape;884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/>
            </a:lvl9pPr>
          </a:lstStyle>
          <a:p/>
        </p:txBody>
      </p:sp>
      <p:sp>
        <p:nvSpPr>
          <p:cNvPr id="111" name="Google Shape;111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2" name="Google Shape;112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3" name="Google Shape;113;p4"/>
            <p:cNvSpPr/>
            <p:nvPr/>
          </p:nvSpPr>
          <p:spPr>
            <a:xfrm>
              <a:off x="1287525" y="3909150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2307300" y="3801250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6" name="Google Shape;116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" name="Google Shape;119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20" name="Google Shape;120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2" name="Google Shape;122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3" name="Google Shape;123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rect b="b" l="l" r="r" t="t"/>
              <a:pathLst>
                <a:path extrusionOk="0" fill="none" h="39515" w="33072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9" name="Google Shape;129;p4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9" name="Google Shape;889;p3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890" name="Google Shape;890;p3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3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896" name="Google Shape;896;p32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3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899" name="Google Shape;899;p32"/>
            <p:cNvGrpSpPr/>
            <p:nvPr/>
          </p:nvGrpSpPr>
          <p:grpSpPr>
            <a:xfrm flipH="1" rot="10800000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900" name="Google Shape;900;p3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3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2" name="Google Shape;902;p32"/>
            <p:cNvGrpSpPr/>
            <p:nvPr/>
          </p:nvGrpSpPr>
          <p:grpSpPr>
            <a:xfrm flipH="1" rot="10800000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903" name="Google Shape;903;p3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3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5" name="Google Shape;905;p3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906" name="Google Shape;906;p3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3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8" name="Google Shape;908;p3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909" name="Google Shape;909;p3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3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11" name="Google Shape;911;p32"/>
          <p:cNvGrpSpPr/>
          <p:nvPr/>
        </p:nvGrpSpPr>
        <p:grpSpPr>
          <a:xfrm flipH="1" rot="10800000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912" name="Google Shape;912;p3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4" name="Google Shape;914;p3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915" name="Google Shape;915;p32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7" name="Google Shape;917;p3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918" name="Google Shape;918;p3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0" name="Google Shape;920;p3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921" name="Google Shape;921;p3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3" name="Google Shape;923;p3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924" name="Google Shape;924;p3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3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927" name="Google Shape;927;p3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9" name="Google Shape;929;p3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930" name="Google Shape;930;p32"/>
            <p:cNvSpPr/>
            <p:nvPr/>
          </p:nvSpPr>
          <p:spPr>
            <a:xfrm>
              <a:off x="-241900" y="201925"/>
              <a:ext cx="1272850" cy="525705"/>
            </a:xfrm>
            <a:custGeom>
              <a:rect b="b" l="l" r="r" t="t"/>
              <a:pathLst>
                <a:path extrusionOk="0" fill="none" h="44075" w="50914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1015725" y="154825"/>
              <a:ext cx="117800" cy="118550"/>
            </a:xfrm>
            <a:custGeom>
              <a:rect b="b" l="l" r="r" t="t"/>
              <a:pathLst>
                <a:path extrusionOk="0" fill="none" h="4742" w="4712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2" name="Google Shape;932;p3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933" name="Google Shape;933;p3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5" name="Google Shape;935;p3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936" name="Google Shape;936;p3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8" name="Google Shape;938;p3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939" name="Google Shape;939;p3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1" name="Google Shape;941;p3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942" name="Google Shape;942;p3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943" name="Google Shape;943;p3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3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5" name="Google Shape;945;p3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946" name="Google Shape;946;p3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3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48" name="Google Shape;948;p32"/>
          <p:cNvSpPr txBox="1"/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49" name="Google Shape;949;p32"/>
          <p:cNvSpPr txBox="1"/>
          <p:nvPr>
            <p:ph idx="1" type="subTitle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33"/>
          <p:cNvSpPr txBox="1"/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2" name="Google Shape;952;p33"/>
          <p:cNvSpPr txBox="1"/>
          <p:nvPr>
            <p:ph hasCustomPrompt="1" idx="2" type="title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53" name="Google Shape;953;p33"/>
          <p:cNvSpPr txBox="1"/>
          <p:nvPr>
            <p:ph idx="1" type="subTitle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54" name="Google Shape;954;p3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955" name="Google Shape;955;p3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956" name="Google Shape;956;p3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3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8" name="Google Shape;958;p3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959" name="Google Shape;959;p3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3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1" name="Google Shape;961;p3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962" name="Google Shape;962;p3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3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64" name="Google Shape;964;p3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965" name="Google Shape;965;p33"/>
            <p:cNvSpPr/>
            <p:nvPr/>
          </p:nvSpPr>
          <p:spPr>
            <a:xfrm>
              <a:off x="1287525" y="3909150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3"/>
            <p:cNvSpPr/>
            <p:nvPr/>
          </p:nvSpPr>
          <p:spPr>
            <a:xfrm>
              <a:off x="2307300" y="3801250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7" name="Google Shape;967;p3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968" name="Google Shape;968;p3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rect b="b" l="l" r="r" t="t"/>
              <a:pathLst>
                <a:path extrusionOk="0" fill="none" h="39515" w="33072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0" name="Google Shape;970;p3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71" name="Google Shape;971;p33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3" name="Google Shape;973;p3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74" name="Google Shape;974;p3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6" name="Google Shape;976;p33"/>
          <p:cNvGrpSpPr/>
          <p:nvPr/>
        </p:nvGrpSpPr>
        <p:grpSpPr>
          <a:xfrm flipH="1" rot="10800000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7" name="Google Shape;977;p3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9" name="Google Shape;979;p33"/>
          <p:cNvGrpSpPr/>
          <p:nvPr/>
        </p:nvGrpSpPr>
        <p:grpSpPr>
          <a:xfrm flipH="1" rot="10800000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980" name="Google Shape;980;p3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2" name="Google Shape;982;p33"/>
          <p:cNvGrpSpPr/>
          <p:nvPr/>
        </p:nvGrpSpPr>
        <p:grpSpPr>
          <a:xfrm flipH="1" rot="10800000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983" name="Google Shape;983;p3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4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987" name="Google Shape;987;p34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/>
            </a:lvl9pPr>
          </a:lstStyle>
          <a:p/>
        </p:txBody>
      </p:sp>
      <p:sp>
        <p:nvSpPr>
          <p:cNvPr id="988" name="Google Shape;988;p3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89" name="Google Shape;989;p3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990" name="Google Shape;990;p34"/>
            <p:cNvSpPr/>
            <p:nvPr/>
          </p:nvSpPr>
          <p:spPr>
            <a:xfrm>
              <a:off x="1287525" y="3909150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2307300" y="3801250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2" name="Google Shape;992;p3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993" name="Google Shape;993;p3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994" name="Google Shape;994;p3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3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6" name="Google Shape;996;p3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997" name="Google Shape;997;p3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3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99" name="Google Shape;999;p3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000" name="Google Shape;1000;p3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rect b="b" l="l" r="r" t="t"/>
              <a:pathLst>
                <a:path extrusionOk="0" fill="none" h="39515" w="33072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2" name="Google Shape;1002;p3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003" name="Google Shape;1003;p34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5" name="Google Shape;1005;p3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006" name="Google Shape;1006;p34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9" name="Google Shape;1009;p3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010" name="Google Shape;1010;p35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2" name="Google Shape;1012;p3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013" name="Google Shape;1013;p3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5" name="Google Shape;1015;p3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016" name="Google Shape;1016;p3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8" name="Google Shape;1018;p3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019" name="Google Shape;1019;p3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1" name="Google Shape;1021;p35"/>
          <p:cNvSpPr txBox="1"/>
          <p:nvPr>
            <p:ph idx="1" type="subTitle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22" name="Google Shape;1022;p35"/>
          <p:cNvSpPr txBox="1"/>
          <p:nvPr>
            <p:ph idx="2" type="subTitle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23" name="Google Shape;1023;p35"/>
          <p:cNvSpPr txBox="1"/>
          <p:nvPr>
            <p:ph idx="3" type="subTitle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4" name="Google Shape;1024;p35"/>
          <p:cNvSpPr txBox="1"/>
          <p:nvPr>
            <p:ph idx="4" type="subTitle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5" name="Google Shape;1025;p35"/>
          <p:cNvSpPr txBox="1"/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oogle Shape;1027;p3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028" name="Google Shape;1028;p3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029" name="Google Shape;1029;p3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030" name="Google Shape;1030;p3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1" name="Google Shape;1031;p3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32" name="Google Shape;1032;p3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033" name="Google Shape;1033;p3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4" name="Google Shape;1034;p3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35" name="Google Shape;1035;p3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036" name="Google Shape;1036;p3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7" name="Google Shape;1037;p3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38" name="Google Shape;1038;p3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039" name="Google Shape;1039;p3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3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41" name="Google Shape;1041;p3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042" name="Google Shape;1042;p3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043" name="Google Shape;1043;p3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044" name="Google Shape;1044;p3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5" name="Google Shape;1045;p3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6" name="Google Shape;1046;p3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047" name="Google Shape;1047;p3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8" name="Google Shape;1048;p3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9" name="Google Shape;1049;p3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050" name="Google Shape;1050;p3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1" name="Google Shape;1051;p3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52" name="Google Shape;1052;p3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053" name="Google Shape;1053;p3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55" name="Google Shape;1055;p36"/>
          <p:cNvSpPr txBox="1"/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" name="Google Shape;1057;p3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058" name="Google Shape;1058;p3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0" name="Google Shape;1060;p3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061" name="Google Shape;1061;p3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3" name="Google Shape;1063;p3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064" name="Google Shape;1064;p3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065" name="Google Shape;1065;p3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rect b="b" l="l" r="r" t="t"/>
                <a:pathLst>
                  <a:path extrusionOk="0" h="31521" w="7478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8" name="Google Shape;1068;p3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069" name="Google Shape;1069;p3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rect b="b" l="l" r="r" t="t"/>
                <a:pathLst>
                  <a:path extrusionOk="0" h="33163" w="7479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72" name="Google Shape;1072;p3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073" name="Google Shape;1073;p3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5" name="Google Shape;1075;p3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076" name="Google Shape;1076;p3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37"/>
          <p:cNvGrpSpPr/>
          <p:nvPr/>
        </p:nvGrpSpPr>
        <p:grpSpPr>
          <a:xfrm flipH="1" rot="10800000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079" name="Google Shape;1079;p37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7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1" name="Google Shape;1081;p37"/>
          <p:cNvGrpSpPr/>
          <p:nvPr/>
        </p:nvGrpSpPr>
        <p:grpSpPr>
          <a:xfrm flipH="1" rot="10800000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1082" name="Google Shape;1082;p3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4" name="Google Shape;1084;p37"/>
          <p:cNvSpPr txBox="1"/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085" name="Google Shape;1085;p37"/>
          <p:cNvSpPr txBox="1"/>
          <p:nvPr>
            <p:ph idx="1" type="body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7" name="Google Shape;1087;p3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1088" name="Google Shape;108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094" name="Google Shape;1094;p38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1097" name="Google Shape;1097;p3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1098" name="Google Shape;1098;p3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0" name="Google Shape;1100;p3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1101" name="Google Shape;1101;p3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03" name="Google Shape;1103;p3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1104" name="Google Shape;1104;p3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8"/>
            <p:cNvSpPr/>
            <p:nvPr/>
          </p:nvSpPr>
          <p:spPr>
            <a:xfrm>
              <a:off x="1861099" y="4345992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6" name="Google Shape;1106;p3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07" name="Google Shape;1107;p3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08" name="Google Shape;1108;p3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3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0" name="Google Shape;1110;p3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11" name="Google Shape;1111;p3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3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13" name="Google Shape;1113;p3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1114" name="Google Shape;1114;p38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6" name="Google Shape;1116;p38"/>
          <p:cNvSpPr txBox="1"/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8" name="Google Shape;1118;p39"/>
          <p:cNvGrpSpPr/>
          <p:nvPr/>
        </p:nvGrpSpPr>
        <p:grpSpPr>
          <a:xfrm flipH="1" rot="-5400000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1119" name="Google Shape;1119;p39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1" name="Google Shape;1121;p39"/>
          <p:cNvGrpSpPr/>
          <p:nvPr/>
        </p:nvGrpSpPr>
        <p:grpSpPr>
          <a:xfrm flipH="1" rot="-5400000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1122" name="Google Shape;1122;p39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4" name="Google Shape;1124;p3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1125" name="Google Shape;1125;p3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7" name="Google Shape;1127;p3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1128" name="Google Shape;1128;p3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1129" name="Google Shape;1129;p3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3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1" name="Google Shape;1131;p3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1132" name="Google Shape;1132;p3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3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4" name="Google Shape;1134;p3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1135" name="Google Shape;1135;p3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3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37" name="Google Shape;1137;p3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1138" name="Google Shape;1138;p3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0" name="Google Shape;1140;p39"/>
          <p:cNvSpPr txBox="1"/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41" name="Google Shape;1141;p39"/>
          <p:cNvSpPr txBox="1"/>
          <p:nvPr>
            <p:ph idx="1" type="subTitle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40"/>
          <p:cNvSpPr txBox="1"/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5" name="Google Shape;1145;p41"/>
          <p:cNvGrpSpPr/>
          <p:nvPr/>
        </p:nvGrpSpPr>
        <p:grpSpPr>
          <a:xfrm flipH="1" rot="10800000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1146" name="Google Shape;1146;p41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8" name="Google Shape;1148;p41"/>
          <p:cNvGrpSpPr/>
          <p:nvPr/>
        </p:nvGrpSpPr>
        <p:grpSpPr>
          <a:xfrm flipH="1" rot="10800000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1149" name="Google Shape;1149;p41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1" name="Google Shape;1151;p41"/>
          <p:cNvGrpSpPr/>
          <p:nvPr/>
        </p:nvGrpSpPr>
        <p:grpSpPr>
          <a:xfrm flipH="1" rot="10800000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1152" name="Google Shape;1152;p41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1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4" name="Google Shape;1154;p41"/>
          <p:cNvGrpSpPr/>
          <p:nvPr/>
        </p:nvGrpSpPr>
        <p:grpSpPr>
          <a:xfrm flipH="1" rot="10800000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1155" name="Google Shape;1155;p41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1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7" name="Google Shape;1157;p41"/>
          <p:cNvGrpSpPr/>
          <p:nvPr/>
        </p:nvGrpSpPr>
        <p:grpSpPr>
          <a:xfrm flipH="1" rot="10800000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1158" name="Google Shape;1158;p4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0" name="Google Shape;1160;p41"/>
          <p:cNvGrpSpPr/>
          <p:nvPr/>
        </p:nvGrpSpPr>
        <p:grpSpPr>
          <a:xfrm flipH="1" rot="10800000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1161" name="Google Shape;1161;p4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3" name="Google Shape;1163;p41"/>
          <p:cNvGrpSpPr/>
          <p:nvPr/>
        </p:nvGrpSpPr>
        <p:grpSpPr>
          <a:xfrm flipH="1" rot="10800000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1164" name="Google Shape;1164;p4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6" name="Google Shape;1166;p4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1167" name="Google Shape;1167;p4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2" name="Google Shape;1172;p4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1173" name="Google Shape;1173;p4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5" name="Google Shape;1175;p41"/>
          <p:cNvSpPr txBox="1"/>
          <p:nvPr>
            <p:ph hasCustomPrompt="1" type="title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6" name="Google Shape;1176;p41"/>
          <p:cNvSpPr txBox="1"/>
          <p:nvPr>
            <p:ph idx="1" type="subTitle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3" name="Google Shape;133;p5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6" name="Google Shape;136;p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9" name="Google Shape;139;p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42" name="Google Shape;142;p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5"/>
          <p:cNvSpPr txBox="1"/>
          <p:nvPr>
            <p:ph idx="1" type="subTitle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" name="Google Shape;145;p5"/>
          <p:cNvSpPr txBox="1"/>
          <p:nvPr>
            <p:ph idx="2" type="subTitle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6" name="Google Shape;146;p5"/>
          <p:cNvSpPr txBox="1"/>
          <p:nvPr>
            <p:ph idx="3" type="subTitle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5"/>
          <p:cNvSpPr txBox="1"/>
          <p:nvPr>
            <p:ph idx="4" type="subTitle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5"/>
          <p:cNvSpPr txBox="1"/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49" name="Google Shape;149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43"/>
          <p:cNvSpPr txBox="1"/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80" name="Google Shape;1180;p43"/>
          <p:cNvSpPr txBox="1"/>
          <p:nvPr>
            <p:ph hasCustomPrompt="1" idx="2" type="title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1" name="Google Shape;1181;p43"/>
          <p:cNvSpPr txBox="1"/>
          <p:nvPr>
            <p:ph idx="1" type="subTitle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2" name="Google Shape;1182;p43"/>
          <p:cNvSpPr txBox="1"/>
          <p:nvPr>
            <p:ph idx="3" type="title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83" name="Google Shape;1183;p43"/>
          <p:cNvSpPr txBox="1"/>
          <p:nvPr>
            <p:ph hasCustomPrompt="1" idx="4" type="title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4" name="Google Shape;1184;p43"/>
          <p:cNvSpPr txBox="1"/>
          <p:nvPr>
            <p:ph idx="5" type="subTitle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5" name="Google Shape;1185;p43"/>
          <p:cNvSpPr txBox="1"/>
          <p:nvPr>
            <p:ph idx="6" type="title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186" name="Google Shape;1186;p43"/>
          <p:cNvSpPr txBox="1"/>
          <p:nvPr>
            <p:ph idx="7" type="title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87" name="Google Shape;1187;p43"/>
          <p:cNvSpPr txBox="1"/>
          <p:nvPr>
            <p:ph hasCustomPrompt="1" idx="8" type="title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8" name="Google Shape;1188;p43"/>
          <p:cNvSpPr txBox="1"/>
          <p:nvPr>
            <p:ph idx="9" type="subTitle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9" name="Google Shape;1189;p43"/>
          <p:cNvSpPr txBox="1"/>
          <p:nvPr>
            <p:ph idx="13" type="title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90" name="Google Shape;1190;p43"/>
          <p:cNvSpPr txBox="1"/>
          <p:nvPr>
            <p:ph hasCustomPrompt="1" idx="14" type="title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1" name="Google Shape;1191;p43"/>
          <p:cNvSpPr txBox="1"/>
          <p:nvPr>
            <p:ph idx="15" type="subTitle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92" name="Google Shape;1192;p4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1193" name="Google Shape;1193;p4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1194" name="Google Shape;1194;p4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1195" name="Google Shape;1195;p4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rect b="b" l="l" r="r" t="t"/>
                  <a:pathLst>
                    <a:path extrusionOk="0" h="31521" w="7478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6" name="Google Shape;1196;p4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7" name="Google Shape;1197;p4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8" name="Google Shape;1198;p4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1199" name="Google Shape;1199;p4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rect b="b" l="l" r="r" t="t"/>
                  <a:pathLst>
                    <a:path extrusionOk="0" h="33163" w="7479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0" name="Google Shape;1200;p4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1" name="Google Shape;1201;p4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02" name="Google Shape;1202;p43"/>
            <p:cNvGrpSpPr/>
            <p:nvPr/>
          </p:nvGrpSpPr>
          <p:grpSpPr>
            <a:xfrm flipH="1" rot="-5400000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1203" name="Google Shape;1203;p4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1204" name="Google Shape;1204;p4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rect b="b" l="l" r="r" t="t"/>
                  <a:pathLst>
                    <a:path extrusionOk="0" h="31521" w="7478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5" name="Google Shape;1205;p4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6" name="Google Shape;1206;p4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7" name="Google Shape;1207;p4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1208" name="Google Shape;1208;p4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rect b="b" l="l" r="r" t="t"/>
                  <a:pathLst>
                    <a:path extrusionOk="0" h="33163" w="7479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9" name="Google Shape;1209;p4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0" name="Google Shape;1210;p4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211" name="Google Shape;1211;p43"/>
            <p:cNvSpPr/>
            <p:nvPr/>
          </p:nvSpPr>
          <p:spPr>
            <a:xfrm>
              <a:off x="8620769" y="3295674"/>
              <a:ext cx="640686" cy="136629"/>
            </a:xfrm>
            <a:custGeom>
              <a:rect b="b" l="l" r="r" t="t"/>
              <a:pathLst>
                <a:path extrusionOk="0" h="3131" w="14682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3"/>
            <p:cNvSpPr/>
            <p:nvPr/>
          </p:nvSpPr>
          <p:spPr>
            <a:xfrm>
              <a:off x="8631373" y="3712149"/>
              <a:ext cx="630082" cy="127378"/>
            </a:xfrm>
            <a:custGeom>
              <a:rect b="b" l="l" r="r" t="t"/>
              <a:pathLst>
                <a:path extrusionOk="0" h="2919" w="14439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4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1214" name="Google Shape;1214;p43"/>
            <p:cNvSpPr/>
            <p:nvPr/>
          </p:nvSpPr>
          <p:spPr>
            <a:xfrm>
              <a:off x="8620769" y="639586"/>
              <a:ext cx="640686" cy="136629"/>
            </a:xfrm>
            <a:custGeom>
              <a:rect b="b" l="l" r="r" t="t"/>
              <a:pathLst>
                <a:path extrusionOk="0" h="3131" w="14682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3"/>
            <p:cNvSpPr/>
            <p:nvPr/>
          </p:nvSpPr>
          <p:spPr>
            <a:xfrm>
              <a:off x="8631373" y="1056062"/>
              <a:ext cx="630082" cy="127378"/>
            </a:xfrm>
            <a:custGeom>
              <a:rect b="b" l="l" r="r" t="t"/>
              <a:pathLst>
                <a:path extrusionOk="0" h="2919" w="14439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44"/>
          <p:cNvSpPr txBox="1"/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18" name="Google Shape;1218;p44"/>
          <p:cNvSpPr txBox="1"/>
          <p:nvPr>
            <p:ph idx="1" type="subTitle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219" name="Google Shape;1219;p4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1220" name="Google Shape;1220;p4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1" name="Google Shape;1221;p4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1222" name="Google Shape;1222;p4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23" name="Google Shape;1223;p4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1224" name="Google Shape;1224;p4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5" name="Google Shape;1225;p4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26" name="Google Shape;1226;p4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1227" name="Google Shape;1227;p4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8" name="Google Shape;1228;p4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29" name="Google Shape;1229;p4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1230" name="Google Shape;1230;p4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1" name="Google Shape;1231;p4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32" name="Google Shape;1232;p4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1233" name="Google Shape;1233;p4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4" name="Google Shape;1234;p4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235" name="Google Shape;1235;p4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1236" name="Google Shape;1236;p4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7" name="Google Shape;1237;p4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1238" name="Google Shape;1238;p4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39" name="Google Shape;1239;p4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1240" name="Google Shape;1240;p4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1" name="Google Shape;1241;p4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42" name="Google Shape;1242;p4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1243" name="Google Shape;1243;p4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4" name="Google Shape;1244;p4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45" name="Google Shape;1245;p4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1246" name="Google Shape;1246;p4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7" name="Google Shape;1247;p4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48" name="Google Shape;1248;p4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1249" name="Google Shape;1249;p4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0" name="Google Shape;1250;p4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251" name="Google Shape;1251;p44"/>
          <p:cNvGrpSpPr/>
          <p:nvPr/>
        </p:nvGrpSpPr>
        <p:grpSpPr>
          <a:xfrm flipH="1" rot="10800000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1252" name="Google Shape;1252;p44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4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4" name="Google Shape;1254;p44"/>
          <p:cNvGrpSpPr/>
          <p:nvPr/>
        </p:nvGrpSpPr>
        <p:grpSpPr>
          <a:xfrm flipH="1" rot="10800000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1255" name="Google Shape;1255;p44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4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44"/>
          <p:cNvGrpSpPr/>
          <p:nvPr/>
        </p:nvGrpSpPr>
        <p:grpSpPr>
          <a:xfrm flipH="1" rot="10800000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1258" name="Google Shape;1258;p44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4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44"/>
          <p:cNvGrpSpPr/>
          <p:nvPr/>
        </p:nvGrpSpPr>
        <p:grpSpPr>
          <a:xfrm flipH="1" rot="10800000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1261" name="Google Shape;1261;p44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4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3" name="Google Shape;1263;p44"/>
          <p:cNvGrpSpPr/>
          <p:nvPr/>
        </p:nvGrpSpPr>
        <p:grpSpPr>
          <a:xfrm flipH="1" rot="10800000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1264" name="Google Shape;1264;p44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4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6" name="Google Shape;1266;p44"/>
          <p:cNvGrpSpPr/>
          <p:nvPr/>
        </p:nvGrpSpPr>
        <p:grpSpPr>
          <a:xfrm flipH="1" rot="10800000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1267" name="Google Shape;1267;p44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4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_1"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0" name="Google Shape;1270;p4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1271" name="Google Shape;1271;p45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3" name="Google Shape;1273;p4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1274" name="Google Shape;1274;p45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6" name="Google Shape;1276;p45"/>
          <p:cNvGrpSpPr/>
          <p:nvPr/>
        </p:nvGrpSpPr>
        <p:grpSpPr>
          <a:xfrm flipH="1" rot="10800000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1277" name="Google Shape;1277;p4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9" name="Google Shape;1279;p4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1280" name="Google Shape;1280;p4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2" name="Google Shape;1282;p4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1283" name="Google Shape;1283;p4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5" name="Google Shape;1285;p4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1286" name="Google Shape;1286;p45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8" name="Google Shape;1288;p4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1289" name="Google Shape;1289;p45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5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1" name="Google Shape;1291;p4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1292" name="Google Shape;1292;p4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4" name="Google Shape;1294;p45"/>
          <p:cNvGrpSpPr/>
          <p:nvPr/>
        </p:nvGrpSpPr>
        <p:grpSpPr>
          <a:xfrm flipH="1" rot="10800000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1295" name="Google Shape;1295;p4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7" name="Google Shape;1297;p45"/>
          <p:cNvSpPr txBox="1"/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98" name="Google Shape;1298;p45"/>
          <p:cNvSpPr txBox="1"/>
          <p:nvPr>
            <p:ph idx="1" type="subTitle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9" name="Google Shape;1299;p45"/>
          <p:cNvSpPr txBox="1"/>
          <p:nvPr>
            <p:ph idx="2" type="title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00" name="Google Shape;1300;p45"/>
          <p:cNvSpPr txBox="1"/>
          <p:nvPr>
            <p:ph idx="3" type="subTitle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1" name="Google Shape;1301;p45"/>
          <p:cNvSpPr txBox="1"/>
          <p:nvPr>
            <p:ph idx="4" type="title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02" name="Google Shape;1302;p45"/>
          <p:cNvSpPr txBox="1"/>
          <p:nvPr>
            <p:ph idx="5" type="subTitle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3" name="Google Shape;1303;p45"/>
          <p:cNvSpPr txBox="1"/>
          <p:nvPr>
            <p:ph idx="6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46"/>
          <p:cNvSpPr txBox="1"/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06" name="Google Shape;1306;p46"/>
          <p:cNvSpPr txBox="1"/>
          <p:nvPr>
            <p:ph idx="1" type="subTitle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7" name="Google Shape;1307;p46"/>
          <p:cNvSpPr txBox="1"/>
          <p:nvPr>
            <p:ph idx="2" type="title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08" name="Google Shape;1308;p46"/>
          <p:cNvSpPr txBox="1"/>
          <p:nvPr>
            <p:ph idx="3" type="subTitle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9" name="Google Shape;1309;p46"/>
          <p:cNvSpPr txBox="1"/>
          <p:nvPr>
            <p:ph idx="4" type="title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10" name="Google Shape;1310;p46"/>
          <p:cNvSpPr txBox="1"/>
          <p:nvPr>
            <p:ph idx="5" type="subTitle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1" name="Google Shape;1311;p46"/>
          <p:cNvSpPr txBox="1"/>
          <p:nvPr>
            <p:ph idx="6" type="title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12" name="Google Shape;1312;p46"/>
          <p:cNvSpPr txBox="1"/>
          <p:nvPr>
            <p:ph idx="7" type="subTitle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3" name="Google Shape;1313;p46"/>
          <p:cNvSpPr txBox="1"/>
          <p:nvPr>
            <p:ph idx="8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1314" name="Google Shape;1314;p46"/>
          <p:cNvGrpSpPr/>
          <p:nvPr/>
        </p:nvGrpSpPr>
        <p:grpSpPr>
          <a:xfrm flipH="1" rot="-5400000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1315" name="Google Shape;1315;p4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1316" name="Google Shape;1316;p4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4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8" name="Google Shape;1318;p4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1319" name="Google Shape;1319;p4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4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1" name="Google Shape;1321;p46"/>
          <p:cNvGrpSpPr/>
          <p:nvPr/>
        </p:nvGrpSpPr>
        <p:grpSpPr>
          <a:xfrm flipH="1" rot="-5400000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1322" name="Google Shape;1322;p4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6"/>
            <p:cNvSpPr/>
            <p:nvPr/>
          </p:nvSpPr>
          <p:spPr>
            <a:xfrm>
              <a:off x="1861099" y="4345992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4" name="Google Shape;1324;p4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1325" name="Google Shape;1325;p4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7" name="Google Shape;1327;p4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1328" name="Google Shape;1328;p4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0" name="Google Shape;1330;p4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1331" name="Google Shape;1331;p4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47"/>
          <p:cNvSpPr txBox="1"/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5" name="Google Shape;1335;p47"/>
          <p:cNvSpPr txBox="1"/>
          <p:nvPr>
            <p:ph idx="1" type="subTitle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6" name="Google Shape;1336;p47"/>
          <p:cNvSpPr txBox="1"/>
          <p:nvPr>
            <p:ph idx="2" type="title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7" name="Google Shape;1337;p47"/>
          <p:cNvSpPr txBox="1"/>
          <p:nvPr>
            <p:ph idx="3" type="subTitle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8" name="Google Shape;1338;p47"/>
          <p:cNvSpPr txBox="1"/>
          <p:nvPr>
            <p:ph idx="4" type="title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9" name="Google Shape;1339;p47"/>
          <p:cNvSpPr txBox="1"/>
          <p:nvPr>
            <p:ph idx="5" type="subTitle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0" name="Google Shape;1340;p47"/>
          <p:cNvSpPr txBox="1"/>
          <p:nvPr>
            <p:ph idx="6" type="title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1" name="Google Shape;1341;p47"/>
          <p:cNvSpPr txBox="1"/>
          <p:nvPr>
            <p:ph idx="7" type="subTitle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2" name="Google Shape;1342;p47"/>
          <p:cNvSpPr txBox="1"/>
          <p:nvPr>
            <p:ph idx="8" type="title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3" name="Google Shape;1343;p47"/>
          <p:cNvSpPr txBox="1"/>
          <p:nvPr>
            <p:ph idx="9" type="subTitle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4" name="Google Shape;1344;p47"/>
          <p:cNvSpPr txBox="1"/>
          <p:nvPr>
            <p:ph idx="13" type="title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5" name="Google Shape;1345;p47"/>
          <p:cNvSpPr txBox="1"/>
          <p:nvPr>
            <p:ph idx="14" type="subTitle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6" name="Google Shape;1346;p47"/>
          <p:cNvSpPr txBox="1"/>
          <p:nvPr>
            <p:ph idx="15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1347" name="Google Shape;1347;p47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1348" name="Google Shape;1348;p4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0" name="Google Shape;1350;p47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1351" name="Google Shape;1351;p4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3" name="Google Shape;1353;p47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1354" name="Google Shape;1354;p4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6" name="Google Shape;1356;p47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1357" name="Google Shape;1357;p4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9" name="Google Shape;1359;p47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1360" name="Google Shape;1360;p4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2" name="Google Shape;1362;p47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1363" name="Google Shape;1363;p4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65" name="Google Shape;1365;p47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"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7" name="Google Shape;1367;p4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1368" name="Google Shape;1368;p48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0" name="Google Shape;1370;p4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1371" name="Google Shape;1371;p4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3" name="Google Shape;1373;p4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1374" name="Google Shape;1374;p4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6" name="Google Shape;1376;p4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1377" name="Google Shape;1377;p4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9" name="Google Shape;1379;p4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1380" name="Google Shape;1380;p48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2" name="Google Shape;1382;p4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1383" name="Google Shape;1383;p4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5" name="Google Shape;1385;p48"/>
          <p:cNvSpPr txBox="1"/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"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49"/>
          <p:cNvSpPr txBox="1"/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1388" name="Google Shape;1388;p4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1389" name="Google Shape;1389;p4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1390" name="Google Shape;1390;p4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rect b="b" l="l" r="r" t="t"/>
                <a:pathLst>
                  <a:path extrusionOk="0" h="7844" w="49394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4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2" name="Google Shape;1392;p4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1393" name="Google Shape;1393;p4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rect b="b" l="l" r="r" t="t"/>
                <a:pathLst>
                  <a:path extrusionOk="0" h="8041" w="5605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4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95" name="Google Shape;1395;p49"/>
            <p:cNvSpPr/>
            <p:nvPr/>
          </p:nvSpPr>
          <p:spPr>
            <a:xfrm>
              <a:off x="6775775" y="828445"/>
              <a:ext cx="2424560" cy="26575"/>
            </a:xfrm>
            <a:custGeom>
              <a:rect b="b" l="l" r="r" t="t"/>
              <a:pathLst>
                <a:path extrusionOk="0" h="609" w="3915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6673825" y="791573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50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1399" name="Google Shape;1399;p5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1400" name="Google Shape;1400;p5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2" name="Google Shape;1402;p5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1403" name="Google Shape;1403;p5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5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5" name="Google Shape;1405;p5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1406" name="Google Shape;1406;p5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8" name="Google Shape;1408;p5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1409" name="Google Shape;1409;p5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1" name="Google Shape;1411;p5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1412" name="Google Shape;1412;p5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4" name="Google Shape;1414;p5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1415" name="Google Shape;1415;p5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_1_1"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8" name="Google Shape;1418;p51"/>
          <p:cNvGrpSpPr/>
          <p:nvPr/>
        </p:nvGrpSpPr>
        <p:grpSpPr>
          <a:xfrm flipH="1" rot="10800000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1419" name="Google Shape;1419;p5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5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1" name="Google Shape;1421;p51"/>
          <p:cNvGrpSpPr/>
          <p:nvPr/>
        </p:nvGrpSpPr>
        <p:grpSpPr>
          <a:xfrm flipH="1" rot="10800000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1422" name="Google Shape;1422;p5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5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4" name="Google Shape;1424;p51"/>
          <p:cNvGrpSpPr/>
          <p:nvPr/>
        </p:nvGrpSpPr>
        <p:grpSpPr>
          <a:xfrm flipH="1" rot="10800000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1425" name="Google Shape;1425;p5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5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7" name="Google Shape;1427;p5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1428" name="Google Shape;1428;p51"/>
            <p:cNvGrpSpPr/>
            <p:nvPr/>
          </p:nvGrpSpPr>
          <p:grpSpPr>
            <a:xfrm flipH="1" rot="10800000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1429" name="Google Shape;1429;p5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5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1" name="Google Shape;1431;p51"/>
            <p:cNvGrpSpPr/>
            <p:nvPr/>
          </p:nvGrpSpPr>
          <p:grpSpPr>
            <a:xfrm flipH="1" rot="10800000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1432" name="Google Shape;1432;p5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5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34" name="Google Shape;1434;p51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1435" name="Google Shape;1435;p5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5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7" name="Google Shape;1437;p51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1438" name="Google Shape;1438;p5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0" name="Google Shape;1440;p51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52" name="Google Shape;152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53" name="Google Shape;15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4" name="Google Shape;15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" name="Google Shape;15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6" name="Google Shape;15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7" name="Google Shape;15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" name="Google Shape;15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9" name="Google Shape;15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60" name="Google Shape;16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" name="Google Shape;16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2" name="Google Shape;162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63" name="Google Shape;16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5" name="Google Shape;165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6" name="Google Shape;166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7" name="Google Shape;167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8" name="Google Shape;168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" name="Google Shape;169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0" name="Google Shape;170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71" name="Google Shape;171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3" name="Google Shape;173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4" name="Google Shape;174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6" name="Google Shape;176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7" name="Google Shape;177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9" name="Google Shape;179;p6"/>
          <p:cNvSpPr txBox="1"/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80" name="Google Shape;180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2" name="Google Shape;1442;p5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1443" name="Google Shape;1443;p5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5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5" name="Google Shape;1445;p5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1446" name="Google Shape;1446;p5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5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8" name="Google Shape;1448;p5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1449" name="Google Shape;1449;p5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5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1" name="Google Shape;1451;p5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1452" name="Google Shape;1452;p5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5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4" name="Google Shape;1454;p5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1455" name="Google Shape;1455;p5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5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7" name="Google Shape;1457;p5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1458" name="Google Shape;1458;p5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5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0" name="Google Shape;1460;p5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1461" name="Google Shape;1461;p52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52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3" name="Google Shape;1463;p5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1464" name="Google Shape;1464;p52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52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6" name="Google Shape;1466;p5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1467" name="Google Shape;1467;p5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5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9" name="Google Shape;1469;p5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1470" name="Google Shape;1470;p5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5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2" name="Google Shape;1472;p52"/>
          <p:cNvSpPr txBox="1"/>
          <p:nvPr>
            <p:ph hasCustomPrompt="1" type="title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73" name="Google Shape;1473;p52"/>
          <p:cNvSpPr txBox="1"/>
          <p:nvPr>
            <p:ph idx="1" type="subTitle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4" name="Google Shape;1474;p52"/>
          <p:cNvSpPr txBox="1"/>
          <p:nvPr>
            <p:ph idx="2" type="title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75" name="Google Shape;1475;p52"/>
          <p:cNvSpPr txBox="1"/>
          <p:nvPr>
            <p:ph hasCustomPrompt="1" idx="3" type="title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76" name="Google Shape;1476;p52"/>
          <p:cNvSpPr txBox="1"/>
          <p:nvPr>
            <p:ph idx="4" type="subTitle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7" name="Google Shape;1477;p52"/>
          <p:cNvSpPr txBox="1"/>
          <p:nvPr>
            <p:ph idx="5" type="title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78" name="Google Shape;1478;p52"/>
          <p:cNvSpPr txBox="1"/>
          <p:nvPr>
            <p:ph hasCustomPrompt="1" idx="6" type="title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79" name="Google Shape;1479;p52"/>
          <p:cNvSpPr txBox="1"/>
          <p:nvPr>
            <p:ph idx="7" type="subTitle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0" name="Google Shape;1480;p52"/>
          <p:cNvSpPr txBox="1"/>
          <p:nvPr>
            <p:ph idx="8" type="title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1481" name="Google Shape;1481;p5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1482" name="Google Shape;1482;p5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5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53"/>
          <p:cNvSpPr txBox="1"/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486" name="Google Shape;1486;p53"/>
          <p:cNvSpPr txBox="1"/>
          <p:nvPr>
            <p:ph idx="1" type="subTitle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87" name="Google Shape;1487;p5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1488" name="Google Shape;1488;p53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53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0" name="Google Shape;1490;p5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1491" name="Google Shape;1491;p53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53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3" name="Google Shape;1493;p5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1494" name="Google Shape;1494;p5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5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6" name="Google Shape;1496;p5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1497" name="Google Shape;1497;p53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53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9" name="Google Shape;1499;p53"/>
          <p:cNvGrpSpPr/>
          <p:nvPr/>
        </p:nvGrpSpPr>
        <p:grpSpPr>
          <a:xfrm flipH="1" rot="10800000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1500" name="Google Shape;1500;p5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5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2" name="Google Shape;1502;p5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1503" name="Google Shape;1503;p5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5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5" name="Google Shape;1505;p5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1506" name="Google Shape;1506;p53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53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8" name="Google Shape;1508;p5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1509" name="Google Shape;1509;p53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53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1" name="Google Shape;1511;p5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1512" name="Google Shape;1512;p53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3" name="Google Shape;1513;p5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1514" name="Google Shape;1514;p5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15" name="Google Shape;1515;p5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1516" name="Google Shape;1516;p5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7" name="Google Shape;1517;p5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18" name="Google Shape;1518;p5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1519" name="Google Shape;1519;p5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0" name="Google Shape;1520;p5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21" name="Google Shape;1521;p5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1522" name="Google Shape;1522;p5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3" name="Google Shape;1523;p5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24" name="Google Shape;1524;p5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1525" name="Google Shape;1525;p5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6" name="Google Shape;1526;p5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8" name="Google Shape;1528;p54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1529" name="Google Shape;1529;p54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54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1" name="Google Shape;1531;p54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1532" name="Google Shape;1532;p54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54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4" name="Google Shape;1534;p54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1535" name="Google Shape;1535;p54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54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7" name="Google Shape;1537;p54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1538" name="Google Shape;1538;p5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1539" name="Google Shape;1539;p5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5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1" name="Google Shape;1541;p5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1542" name="Google Shape;1542;p5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5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4" name="Google Shape;1544;p5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1545" name="Google Shape;1545;p5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5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47" name="Google Shape;1547;p54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548" name="Google Shape;1548;p54"/>
          <p:cNvSpPr txBox="1"/>
          <p:nvPr>
            <p:ph idx="1" type="body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1549" name="Google Shape;1549;p54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1550" name="Google Shape;1550;p5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5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2" name="Google Shape;1552;p54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1553" name="Google Shape;1553;p5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5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5" name="Google Shape;1555;p54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1556" name="Google Shape;1556;p5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5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55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560" name="Google Shape;1560;p55"/>
          <p:cNvSpPr txBox="1"/>
          <p:nvPr>
            <p:ph idx="1" type="body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1561" name="Google Shape;1561;p5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1562" name="Google Shape;1562;p55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55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4" name="Google Shape;1564;p5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1565" name="Google Shape;1565;p5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5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7" name="Google Shape;1567;p5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1568" name="Google Shape;1568;p5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0" name="Google Shape;1570;p5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1571" name="Google Shape;1571;p5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3" name="Google Shape;1573;p5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1574" name="Google Shape;1574;p5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6" name="Google Shape;1576;p5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1577" name="Google Shape;1577;p5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56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581" name="Google Shape;1581;p56"/>
          <p:cNvSpPr txBox="1"/>
          <p:nvPr>
            <p:ph idx="1" type="body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1582" name="Google Shape;1582;p5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1583" name="Google Shape;1583;p5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1584" name="Google Shape;1584;p5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5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6" name="Google Shape;1586;p5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1587" name="Google Shape;1587;p5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rect b="b" l="l" r="r" t="t"/>
                <a:pathLst>
                  <a:path extrusionOk="0" fill="none" h="55472" w="17114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5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rect b="b" l="l" r="r" t="t"/>
                <a:pathLst>
                  <a:path extrusionOk="0" fill="none" h="4712" w="4713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9" name="Google Shape;1589;p5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1590" name="Google Shape;1590;p5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5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92" name="Google Shape;1592;p5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1593" name="Google Shape;1593;p5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6"/>
            <p:cNvSpPr/>
            <p:nvPr/>
          </p:nvSpPr>
          <p:spPr>
            <a:xfrm>
              <a:off x="1861099" y="4350781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5" name="Google Shape;1595;p5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1596" name="Google Shape;1596;p5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57"/>
          <p:cNvSpPr txBox="1"/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00" name="Google Shape;1600;p57"/>
          <p:cNvSpPr txBox="1"/>
          <p:nvPr>
            <p:ph idx="1" type="subTitle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1" name="Google Shape;1601;p5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2" name="Google Shape;1602;p57"/>
          <p:cNvSpPr/>
          <p:nvPr/>
        </p:nvSpPr>
        <p:spPr>
          <a:xfrm>
            <a:off x="8125138" y="1179072"/>
            <a:ext cx="39607" cy="39607"/>
          </a:xfrm>
          <a:custGeom>
            <a:rect b="b" l="l" r="r" t="t"/>
            <a:pathLst>
              <a:path extrusionOk="0" h="1217" w="1217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3" name="Google Shape;1603;p5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1604" name="Google Shape;1604;p5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1605" name="Google Shape;1605;p5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5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7" name="Google Shape;1607;p5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1608" name="Google Shape;1608;p5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5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0" name="Google Shape;1610;p5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1611" name="Google Shape;1611;p5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5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13" name="Google Shape;1613;p5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1614" name="Google Shape;1614;p57"/>
            <p:cNvSpPr/>
            <p:nvPr/>
          </p:nvSpPr>
          <p:spPr>
            <a:xfrm>
              <a:off x="7691206" y="2268175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7"/>
            <p:cNvSpPr/>
            <p:nvPr/>
          </p:nvSpPr>
          <p:spPr>
            <a:xfrm>
              <a:off x="7691206" y="27583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6" name="Google Shape;1616;p5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1617" name="Google Shape;1617;p5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5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rect b="b" l="l" r="r" t="t"/>
                <a:pathLst>
                  <a:path extrusionOk="0" fill="none" h="36536" w="93711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5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rect b="b" l="l" r="r" t="t"/>
                <a:pathLst>
                  <a:path extrusionOk="0" fill="none" h="59272" w="101827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5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5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rect b="b" l="l" r="r" t="t"/>
                <a:pathLst>
                  <a:path extrusionOk="0" fill="none" h="36536" w="93711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5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rect b="b" l="l" r="r" t="t"/>
                <a:pathLst>
                  <a:path extrusionOk="0" fill="none" h="59272" w="101827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23" name="Google Shape;1623;p5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1624" name="Google Shape;1624;p5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rect b="b" l="l" r="r" t="t"/>
                  <a:pathLst>
                    <a:path extrusionOk="0" h="3131" w="14682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5" name="Google Shape;1625;p5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rect b="b" l="l" r="r" t="t"/>
                  <a:pathLst>
                    <a:path extrusionOk="0" h="2919" w="14439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7" name="Google Shape;1627;p5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1628" name="Google Shape;1628;p58"/>
            <p:cNvGrpSpPr/>
            <p:nvPr/>
          </p:nvGrpSpPr>
          <p:grpSpPr>
            <a:xfrm flipH="1" rot="10800000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1629" name="Google Shape;1629;p5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5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1" name="Google Shape;1631;p58"/>
            <p:cNvGrpSpPr/>
            <p:nvPr/>
          </p:nvGrpSpPr>
          <p:grpSpPr>
            <a:xfrm flipH="1" rot="10800000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1632" name="Google Shape;1632;p5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5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34" name="Google Shape;1634;p5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1635" name="Google Shape;1635;p5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7" name="Google Shape;1637;p5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1638" name="Google Shape;1638;p5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0" name="Google Shape;1640;p58"/>
          <p:cNvGrpSpPr/>
          <p:nvPr/>
        </p:nvGrpSpPr>
        <p:grpSpPr>
          <a:xfrm flipH="1" rot="10800000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1641" name="Google Shape;1641;p5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3" name="Google Shape;1643;p5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1644" name="Google Shape;1644;p5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6" name="Google Shape;1646;p58"/>
          <p:cNvGrpSpPr/>
          <p:nvPr/>
        </p:nvGrpSpPr>
        <p:grpSpPr>
          <a:xfrm flipH="1" rot="10800000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1647" name="Google Shape;1647;p5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9" name="Google Shape;1649;p5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1650" name="Google Shape;1650;p5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3" name="Google Shape;1653;p5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1654" name="Google Shape;1654;p59"/>
            <p:cNvSpPr/>
            <p:nvPr/>
          </p:nvSpPr>
          <p:spPr>
            <a:xfrm>
              <a:off x="4783025" y="-10533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9"/>
            <p:cNvSpPr/>
            <p:nvPr/>
          </p:nvSpPr>
          <p:spPr>
            <a:xfrm>
              <a:off x="4679675" y="-936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6" name="Google Shape;1656;p5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1657" name="Google Shape;1657;p5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9" name="Google Shape;1659;p59"/>
          <p:cNvGrpSpPr/>
          <p:nvPr/>
        </p:nvGrpSpPr>
        <p:grpSpPr>
          <a:xfrm flipH="1" rot="10800000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1660" name="Google Shape;1660;p5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2" name="Google Shape;1662;p59"/>
          <p:cNvGrpSpPr/>
          <p:nvPr/>
        </p:nvGrpSpPr>
        <p:grpSpPr>
          <a:xfrm flipH="1" rot="10800000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1663" name="Google Shape;1663;p5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5" name="Google Shape;1665;p5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1666" name="Google Shape;1666;p5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8" name="Google Shape;1668;p5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1669" name="Google Shape;1669;p5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1" name="Google Shape;1671;p5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1672" name="Google Shape;1672;p59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9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4" name="Google Shape;1674;p5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1675" name="Google Shape;1675;p5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7" name="Google Shape;1677;p59"/>
          <p:cNvGrpSpPr/>
          <p:nvPr/>
        </p:nvGrpSpPr>
        <p:grpSpPr>
          <a:xfrm flipH="1" rot="10800000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1678" name="Google Shape;1678;p5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1" name="Google Shape;1681;p6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1682" name="Google Shape;1682;p60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60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4" name="Google Shape;1684;p6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1685" name="Google Shape;1685;p60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60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6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1688" name="Google Shape;1688;p6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6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0" name="Google Shape;1690;p60"/>
          <p:cNvGrpSpPr/>
          <p:nvPr/>
        </p:nvGrpSpPr>
        <p:grpSpPr>
          <a:xfrm flipH="1" rot="10800000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1691" name="Google Shape;1691;p6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6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3" name="Google Shape;1693;p60"/>
          <p:cNvGrpSpPr/>
          <p:nvPr/>
        </p:nvGrpSpPr>
        <p:grpSpPr>
          <a:xfrm flipH="1" rot="10800000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1694" name="Google Shape;1694;p6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6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6" name="Google Shape;1696;p6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1697" name="Google Shape;1697;p60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60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9" name="Google Shape;1699;p6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1700" name="Google Shape;1700;p60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60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2" name="Google Shape;1702;p6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1703" name="Google Shape;1703;p6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6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5" name="Google Shape;1705;p6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1706" name="Google Shape;1706;p6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6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8" name="Google Shape;1708;p6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1709" name="Google Shape;1709;p60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60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1" name="Google Shape;1711;p6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1712" name="Google Shape;1712;p60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60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4" name="Google Shape;1714;p6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1715" name="Google Shape;1715;p60"/>
            <p:cNvSpPr/>
            <p:nvPr/>
          </p:nvSpPr>
          <p:spPr>
            <a:xfrm>
              <a:off x="-241900" y="201925"/>
              <a:ext cx="1272850" cy="525705"/>
            </a:xfrm>
            <a:custGeom>
              <a:rect b="b" l="l" r="r" t="t"/>
              <a:pathLst>
                <a:path extrusionOk="0" fill="none" h="44075" w="50914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60"/>
            <p:cNvSpPr/>
            <p:nvPr/>
          </p:nvSpPr>
          <p:spPr>
            <a:xfrm>
              <a:off x="1015725" y="154825"/>
              <a:ext cx="117800" cy="118550"/>
            </a:xfrm>
            <a:custGeom>
              <a:rect b="b" l="l" r="r" t="t"/>
              <a:pathLst>
                <a:path extrusionOk="0" fill="none" h="4742" w="4712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7" name="Google Shape;1717;p6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1718" name="Google Shape;1718;p60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60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0" name="Google Shape;1720;p6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1721" name="Google Shape;1721;p6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6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3" name="Google Shape;1723;p6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1724" name="Google Shape;1724;p6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6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6" name="Google Shape;1726;p60"/>
          <p:cNvGrpSpPr/>
          <p:nvPr/>
        </p:nvGrpSpPr>
        <p:grpSpPr>
          <a:xfrm flipH="1" rot="5400000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1727" name="Google Shape;1727;p6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1728" name="Google Shape;1728;p6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6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0" name="Google Shape;1730;p6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1731" name="Google Shape;1731;p6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6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33" name="Google Shape;1733;p6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1734" name="Google Shape;1734;p6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60"/>
            <p:cNvSpPr/>
            <p:nvPr/>
          </p:nvSpPr>
          <p:spPr>
            <a:xfrm>
              <a:off x="1861099" y="4163517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83" name="Google Shape;18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Google Shape;185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6" name="Google Shape;18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9" name="Google Shape;189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90" name="Google Shape;190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rect b="b" l="l" r="r" t="t"/>
                <a:pathLst>
                  <a:path extrusionOk="0" h="31521" w="7478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94" name="Google Shape;194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rect b="b" l="l" r="r" t="t"/>
                <a:pathLst>
                  <a:path extrusionOk="0" h="33163" w="7479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7" name="Google Shape;197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8" name="Google Shape;19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201" name="Google Shape;20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7"/>
          <p:cNvGrpSpPr/>
          <p:nvPr/>
        </p:nvGrpSpPr>
        <p:grpSpPr>
          <a:xfrm flipH="1" rot="10800000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204" name="Google Shape;204;p7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7"/>
          <p:cNvGrpSpPr/>
          <p:nvPr/>
        </p:nvGrpSpPr>
        <p:grpSpPr>
          <a:xfrm flipH="1" rot="10800000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7" name="Google Shape;207;p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7"/>
          <p:cNvSpPr txBox="1"/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10" name="Google Shape;210;p7"/>
          <p:cNvSpPr txBox="1"/>
          <p:nvPr>
            <p:ph idx="1" type="body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sp>
        <p:nvSpPr>
          <p:cNvPr id="211" name="Google Shape;21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14" name="Google Shape;214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20" name="Google Shape;220;p8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24" name="Google Shape;224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7" name="Google Shape;227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9" name="Google Shape;229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30" name="Google Shape;230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1861099" y="4345992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" name="Google Shape;232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33" name="Google Shape;233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34" name="Google Shape;234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" name="Google Shape;236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7" name="Google Shape;237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9" name="Google Shape;239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40" name="Google Shape;240;p8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8"/>
          <p:cNvSpPr txBox="1"/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43" name="Google Shape;24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9"/>
          <p:cNvGrpSpPr/>
          <p:nvPr/>
        </p:nvGrpSpPr>
        <p:grpSpPr>
          <a:xfrm flipH="1" rot="-5400000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46" name="Google Shape;246;p9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9"/>
          <p:cNvGrpSpPr/>
          <p:nvPr/>
        </p:nvGrpSpPr>
        <p:grpSpPr>
          <a:xfrm flipH="1" rot="-5400000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9" name="Google Shape;249;p9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" name="Google Shape;251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52" name="Google Shape;252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55" name="Google Shape;255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56" name="Google Shape;256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9" name="Google Shape;259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1" name="Google Shape;261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62" name="Google Shape;262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4" name="Google Shape;264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65" name="Google Shape;26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9"/>
          <p:cNvSpPr txBox="1"/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8" name="Google Shape;268;p9"/>
          <p:cNvSpPr txBox="1"/>
          <p:nvPr>
            <p:ph idx="1" type="subTitle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/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72" name="Google Shape;272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56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58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Relationship Id="rId30" Type="http://schemas.openxmlformats.org/officeDocument/2006/relationships/theme" Target="../theme/theme3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b="1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</p:bgPr>
    </p:bg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1"/>
          <p:cNvSpPr txBox="1"/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b="1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87" name="Google Shape;887;p31"/>
          <p:cNvSpPr txBox="1"/>
          <p:nvPr>
            <p:ph idx="1" type="body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1" r:id="rId25"/>
    <p:sldLayoutId id="2147483702" r:id="rId26"/>
    <p:sldLayoutId id="2147483703" r:id="rId27"/>
    <p:sldLayoutId id="2147483704" r:id="rId28"/>
    <p:sldLayoutId id="2147483705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9.jp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61"/>
          <p:cNvSpPr txBox="1"/>
          <p:nvPr>
            <p:ph type="ctrTitle"/>
          </p:nvPr>
        </p:nvSpPr>
        <p:spPr>
          <a:xfrm>
            <a:off x="929225" y="1472125"/>
            <a:ext cx="5915400" cy="18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DaaS - Firebase</a:t>
            </a:r>
            <a:endParaRPr/>
          </a:p>
        </p:txBody>
      </p:sp>
      <p:sp>
        <p:nvSpPr>
          <p:cNvPr id="1741" name="Google Shape;1741;p61"/>
          <p:cNvSpPr txBox="1"/>
          <p:nvPr>
            <p:ph idx="1" type="subTitle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Nevena Čolić 1360</a:t>
            </a:r>
            <a:endParaRPr/>
          </a:p>
        </p:txBody>
      </p:sp>
      <p:grpSp>
        <p:nvGrpSpPr>
          <p:cNvPr id="1742" name="Google Shape;1742;p61"/>
          <p:cNvGrpSpPr/>
          <p:nvPr/>
        </p:nvGrpSpPr>
        <p:grpSpPr>
          <a:xfrm>
            <a:off x="-85249" y="4056822"/>
            <a:ext cx="2074949" cy="962378"/>
            <a:chOff x="-85249" y="3960975"/>
            <a:chExt cx="2074949" cy="962378"/>
          </a:xfrm>
        </p:grpSpPr>
        <p:grpSp>
          <p:nvGrpSpPr>
            <p:cNvPr id="1743" name="Google Shape;1743;p61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1744" name="Google Shape;1744;p61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61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6" name="Google Shape;1746;p61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1747" name="Google Shape;1747;p61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61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9" name="Google Shape;1749;p61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1750" name="Google Shape;1750;p61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61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52" name="Google Shape;1752;p61"/>
          <p:cNvGrpSpPr/>
          <p:nvPr/>
        </p:nvGrpSpPr>
        <p:grpSpPr>
          <a:xfrm>
            <a:off x="746475" y="-467301"/>
            <a:ext cx="2249325" cy="1657325"/>
            <a:chOff x="746475" y="-443725"/>
            <a:chExt cx="2249325" cy="1657325"/>
          </a:xfrm>
        </p:grpSpPr>
        <p:sp>
          <p:nvSpPr>
            <p:cNvPr id="1753" name="Google Shape;1753;p61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61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5" name="Google Shape;1755;p61"/>
          <p:cNvGrpSpPr/>
          <p:nvPr/>
        </p:nvGrpSpPr>
        <p:grpSpPr>
          <a:xfrm>
            <a:off x="4603700" y="-467301"/>
            <a:ext cx="2240950" cy="1657325"/>
            <a:chOff x="4603700" y="-443725"/>
            <a:chExt cx="2240950" cy="1657325"/>
          </a:xfrm>
        </p:grpSpPr>
        <p:sp>
          <p:nvSpPr>
            <p:cNvPr id="1756" name="Google Shape;1756;p6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6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8" name="Google Shape;1758;p61"/>
          <p:cNvGrpSpPr/>
          <p:nvPr/>
        </p:nvGrpSpPr>
        <p:grpSpPr>
          <a:xfrm rot="-2700000">
            <a:off x="6490736" y="438502"/>
            <a:ext cx="3288742" cy="3288676"/>
            <a:chOff x="7037775" y="2589850"/>
            <a:chExt cx="2493825" cy="2493775"/>
          </a:xfrm>
        </p:grpSpPr>
        <p:grpSp>
          <p:nvGrpSpPr>
            <p:cNvPr id="1759" name="Google Shape;1759;p61"/>
            <p:cNvGrpSpPr/>
            <p:nvPr/>
          </p:nvGrpSpPr>
          <p:grpSpPr>
            <a:xfrm>
              <a:off x="7037775" y="3117000"/>
              <a:ext cx="1966625" cy="1966625"/>
              <a:chOff x="7037775" y="3117000"/>
              <a:chExt cx="1966625" cy="1966625"/>
            </a:xfrm>
          </p:grpSpPr>
          <p:sp>
            <p:nvSpPr>
              <p:cNvPr id="1760" name="Google Shape;1760;p61"/>
              <p:cNvSpPr/>
              <p:nvPr/>
            </p:nvSpPr>
            <p:spPr>
              <a:xfrm>
                <a:off x="7268000" y="3348775"/>
                <a:ext cx="1504625" cy="752300"/>
              </a:xfrm>
              <a:custGeom>
                <a:rect b="b" l="l" r="r" t="t"/>
                <a:pathLst>
                  <a:path extrusionOk="0" fill="none" h="30092" w="60185">
                    <a:moveTo>
                      <a:pt x="1" y="9727"/>
                    </a:moveTo>
                    <a:lnTo>
                      <a:pt x="11673" y="21368"/>
                    </a:lnTo>
                    <a:lnTo>
                      <a:pt x="22159" y="21368"/>
                    </a:lnTo>
                    <a:lnTo>
                      <a:pt x="30093" y="13435"/>
                    </a:lnTo>
                    <a:lnTo>
                      <a:pt x="30093" y="30092"/>
                    </a:lnTo>
                    <a:lnTo>
                      <a:pt x="6018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61"/>
              <p:cNvSpPr/>
              <p:nvPr/>
            </p:nvSpPr>
            <p:spPr>
              <a:xfrm>
                <a:off x="7883525" y="3511375"/>
                <a:ext cx="299425" cy="284225"/>
              </a:xfrm>
              <a:custGeom>
                <a:rect b="b" l="l" r="r" t="t"/>
                <a:pathLst>
                  <a:path extrusionOk="0" fill="none" h="11369" w="11977">
                    <a:moveTo>
                      <a:pt x="5472" y="6809"/>
                    </a:moveTo>
                    <a:lnTo>
                      <a:pt x="8511" y="11369"/>
                    </a:lnTo>
                    <a:cubicBezTo>
                      <a:pt x="11976" y="9089"/>
                      <a:pt x="11733" y="3952"/>
                      <a:pt x="8086" y="1976"/>
                    </a:cubicBezTo>
                    <a:cubicBezTo>
                      <a:pt x="4408" y="1"/>
                      <a:pt x="0" y="2676"/>
                      <a:pt x="0" y="6809"/>
                    </a:cubicBezTo>
                    <a:cubicBezTo>
                      <a:pt x="0" y="7204"/>
                      <a:pt x="31" y="7600"/>
                      <a:pt x="122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61"/>
              <p:cNvSpPr/>
              <p:nvPr/>
            </p:nvSpPr>
            <p:spPr>
              <a:xfrm>
                <a:off x="7529425" y="3857575"/>
                <a:ext cx="59750" cy="49600"/>
              </a:xfrm>
              <a:custGeom>
                <a:rect b="b" l="l" r="r" t="t"/>
                <a:pathLst>
                  <a:path extrusionOk="0" h="1984" w="239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61"/>
              <p:cNvSpPr/>
              <p:nvPr/>
            </p:nvSpPr>
            <p:spPr>
              <a:xfrm>
                <a:off x="7791575" y="3857575"/>
                <a:ext cx="60525" cy="49600"/>
              </a:xfrm>
              <a:custGeom>
                <a:rect b="b" l="l" r="r" t="t"/>
                <a:pathLst>
                  <a:path extrusionOk="0" h="1984" w="2421">
                    <a:moveTo>
                      <a:pt x="1293" y="1"/>
                    </a:moveTo>
                    <a:cubicBezTo>
                      <a:pt x="1114" y="1"/>
                      <a:pt x="931" y="52"/>
                      <a:pt x="760" y="165"/>
                    </a:cubicBezTo>
                    <a:cubicBezTo>
                      <a:pt x="1" y="651"/>
                      <a:pt x="244" y="1776"/>
                      <a:pt x="1095" y="1958"/>
                    </a:cubicBezTo>
                    <a:cubicBezTo>
                      <a:pt x="1171" y="1975"/>
                      <a:pt x="1246" y="1983"/>
                      <a:pt x="1319" y="1983"/>
                    </a:cubicBezTo>
                    <a:cubicBezTo>
                      <a:pt x="1777" y="1983"/>
                      <a:pt x="2176" y="1670"/>
                      <a:pt x="2280" y="1199"/>
                    </a:cubicBezTo>
                    <a:cubicBezTo>
                      <a:pt x="2420" y="546"/>
                      <a:pt x="1881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61"/>
              <p:cNvSpPr/>
              <p:nvPr/>
            </p:nvSpPr>
            <p:spPr>
              <a:xfrm>
                <a:off x="7989150" y="4074925"/>
                <a:ext cx="59750" cy="50075"/>
              </a:xfrm>
              <a:custGeom>
                <a:rect b="b" l="l" r="r" t="t"/>
                <a:pathLst>
                  <a:path extrusionOk="0" h="2003" w="2390">
                    <a:moveTo>
                      <a:pt x="1273" y="0"/>
                    </a:moveTo>
                    <a:cubicBezTo>
                      <a:pt x="1093" y="0"/>
                      <a:pt x="907" y="51"/>
                      <a:pt x="730" y="164"/>
                    </a:cubicBezTo>
                    <a:cubicBezTo>
                      <a:pt x="0" y="651"/>
                      <a:pt x="213" y="1806"/>
                      <a:pt x="1095" y="1988"/>
                    </a:cubicBezTo>
                    <a:cubicBezTo>
                      <a:pt x="1152" y="1998"/>
                      <a:pt x="1209" y="2003"/>
                      <a:pt x="1266" y="2003"/>
                    </a:cubicBezTo>
                    <a:cubicBezTo>
                      <a:pt x="1721" y="2003"/>
                      <a:pt x="2142" y="1688"/>
                      <a:pt x="2250" y="1228"/>
                    </a:cubicBezTo>
                    <a:cubicBezTo>
                      <a:pt x="2390" y="552"/>
                      <a:pt x="1867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61"/>
              <p:cNvSpPr/>
              <p:nvPr/>
            </p:nvSpPr>
            <p:spPr>
              <a:xfrm>
                <a:off x="7037775" y="3117000"/>
                <a:ext cx="1966625" cy="1966625"/>
              </a:xfrm>
              <a:custGeom>
                <a:rect b="b" l="l" r="r" t="t"/>
                <a:pathLst>
                  <a:path extrusionOk="0" fill="none" h="78665" w="78665">
                    <a:moveTo>
                      <a:pt x="64682" y="14013"/>
                    </a:moveTo>
                    <a:cubicBezTo>
                      <a:pt x="78664" y="27995"/>
                      <a:pt x="78664" y="50670"/>
                      <a:pt x="64682" y="64682"/>
                    </a:cubicBezTo>
                    <a:cubicBezTo>
                      <a:pt x="50670" y="78664"/>
                      <a:pt x="27994" y="78664"/>
                      <a:pt x="14012" y="64682"/>
                    </a:cubicBezTo>
                    <a:cubicBezTo>
                      <a:pt x="0" y="50670"/>
                      <a:pt x="0" y="27995"/>
                      <a:pt x="14012" y="14013"/>
                    </a:cubicBezTo>
                    <a:cubicBezTo>
                      <a:pt x="27994" y="0"/>
                      <a:pt x="50670" y="0"/>
                      <a:pt x="64682" y="1401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61"/>
              <p:cNvSpPr/>
              <p:nvPr/>
            </p:nvSpPr>
            <p:spPr>
              <a:xfrm>
                <a:off x="7333350" y="3412600"/>
                <a:ext cx="1375450" cy="1375425"/>
              </a:xfrm>
              <a:custGeom>
                <a:rect b="b" l="l" r="r" t="t"/>
                <a:pathLst>
                  <a:path extrusionOk="0" fill="none" h="55017" w="55018">
                    <a:moveTo>
                      <a:pt x="45230" y="9788"/>
                    </a:moveTo>
                    <a:cubicBezTo>
                      <a:pt x="55017" y="19575"/>
                      <a:pt x="55017" y="35442"/>
                      <a:pt x="45230" y="45229"/>
                    </a:cubicBezTo>
                    <a:cubicBezTo>
                      <a:pt x="35442" y="55016"/>
                      <a:pt x="19576" y="55016"/>
                      <a:pt x="9788" y="45229"/>
                    </a:cubicBezTo>
                    <a:cubicBezTo>
                      <a:pt x="1" y="35442"/>
                      <a:pt x="1" y="19575"/>
                      <a:pt x="9788" y="9788"/>
                    </a:cubicBezTo>
                    <a:cubicBezTo>
                      <a:pt x="19576" y="0"/>
                      <a:pt x="35442" y="0"/>
                      <a:pt x="45230" y="978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61"/>
              <p:cNvSpPr/>
              <p:nvPr/>
            </p:nvSpPr>
            <p:spPr>
              <a:xfrm>
                <a:off x="7240650" y="3319900"/>
                <a:ext cx="1560850" cy="1560825"/>
              </a:xfrm>
              <a:custGeom>
                <a:rect b="b" l="l" r="r" t="t"/>
                <a:pathLst>
                  <a:path extrusionOk="0" fill="none" h="62433" w="62434">
                    <a:moveTo>
                      <a:pt x="62433" y="31216"/>
                    </a:moveTo>
                    <a:cubicBezTo>
                      <a:pt x="62433" y="48451"/>
                      <a:pt x="48451" y="62433"/>
                      <a:pt x="31217" y="62433"/>
                    </a:cubicBezTo>
                    <a:cubicBezTo>
                      <a:pt x="13983" y="62433"/>
                      <a:pt x="1" y="48451"/>
                      <a:pt x="1" y="31216"/>
                    </a:cubicBezTo>
                    <a:cubicBezTo>
                      <a:pt x="1" y="13982"/>
                      <a:pt x="13983" y="0"/>
                      <a:pt x="31217" y="0"/>
                    </a:cubicBezTo>
                    <a:cubicBezTo>
                      <a:pt x="48451" y="0"/>
                      <a:pt x="62433" y="13982"/>
                      <a:pt x="62433" y="3121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61"/>
              <p:cNvSpPr/>
              <p:nvPr/>
            </p:nvSpPr>
            <p:spPr>
              <a:xfrm>
                <a:off x="7898725" y="4005675"/>
                <a:ext cx="227200" cy="189100"/>
              </a:xfrm>
              <a:custGeom>
                <a:rect b="b" l="l" r="r" t="t"/>
                <a:pathLst>
                  <a:path extrusionOk="0" h="7564" w="9088">
                    <a:moveTo>
                      <a:pt x="4888" y="0"/>
                    </a:moveTo>
                    <a:cubicBezTo>
                      <a:pt x="4189" y="0"/>
                      <a:pt x="3468" y="202"/>
                      <a:pt x="2797" y="655"/>
                    </a:cubicBezTo>
                    <a:cubicBezTo>
                      <a:pt x="0" y="2509"/>
                      <a:pt x="851" y="6825"/>
                      <a:pt x="4165" y="7494"/>
                    </a:cubicBezTo>
                    <a:cubicBezTo>
                      <a:pt x="4409" y="7541"/>
                      <a:pt x="4653" y="7564"/>
                      <a:pt x="4893" y="7564"/>
                    </a:cubicBezTo>
                    <a:cubicBezTo>
                      <a:pt x="6653" y="7564"/>
                      <a:pt x="8228" y="6334"/>
                      <a:pt x="8602" y="4515"/>
                    </a:cubicBezTo>
                    <a:cubicBezTo>
                      <a:pt x="9087" y="2021"/>
                      <a:pt x="7098" y="0"/>
                      <a:pt x="4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61"/>
              <p:cNvSpPr/>
              <p:nvPr/>
            </p:nvSpPr>
            <p:spPr>
              <a:xfrm>
                <a:off x="7869075" y="3947550"/>
                <a:ext cx="304000" cy="304750"/>
              </a:xfrm>
              <a:custGeom>
                <a:rect b="b" l="l" r="r" t="t"/>
                <a:pathLst>
                  <a:path extrusionOk="0" fill="none" h="12190" w="12160">
                    <a:moveTo>
                      <a:pt x="10518" y="3132"/>
                    </a:moveTo>
                    <a:cubicBezTo>
                      <a:pt x="12159" y="5594"/>
                      <a:pt x="11491" y="8907"/>
                      <a:pt x="9059" y="10548"/>
                    </a:cubicBezTo>
                    <a:cubicBezTo>
                      <a:pt x="6597" y="12189"/>
                      <a:pt x="3284" y="11521"/>
                      <a:pt x="1642" y="9059"/>
                    </a:cubicBezTo>
                    <a:cubicBezTo>
                      <a:pt x="1" y="6597"/>
                      <a:pt x="670" y="3284"/>
                      <a:pt x="3101" y="1642"/>
                    </a:cubicBezTo>
                    <a:cubicBezTo>
                      <a:pt x="5563" y="1"/>
                      <a:pt x="8876" y="669"/>
                      <a:pt x="10518" y="3132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61"/>
              <p:cNvSpPr/>
              <p:nvPr/>
            </p:nvSpPr>
            <p:spPr>
              <a:xfrm>
                <a:off x="7992200" y="4076575"/>
                <a:ext cx="53200" cy="49750"/>
              </a:xfrm>
              <a:custGeom>
                <a:rect b="b" l="l" r="r" t="t"/>
                <a:pathLst>
                  <a:path extrusionOk="0" h="1990" w="2128">
                    <a:moveTo>
                      <a:pt x="1031" y="0"/>
                    </a:moveTo>
                    <a:cubicBezTo>
                      <a:pt x="992" y="0"/>
                      <a:pt x="952" y="3"/>
                      <a:pt x="912" y="7"/>
                    </a:cubicBezTo>
                    <a:cubicBezTo>
                      <a:pt x="365" y="98"/>
                      <a:pt x="0" y="585"/>
                      <a:pt x="91" y="1132"/>
                    </a:cubicBezTo>
                    <a:cubicBezTo>
                      <a:pt x="148" y="1639"/>
                      <a:pt x="596" y="1989"/>
                      <a:pt x="1073" y="1989"/>
                    </a:cubicBezTo>
                    <a:cubicBezTo>
                      <a:pt x="1110" y="1989"/>
                      <a:pt x="1148" y="1987"/>
                      <a:pt x="1185" y="1983"/>
                    </a:cubicBezTo>
                    <a:cubicBezTo>
                      <a:pt x="1733" y="1892"/>
                      <a:pt x="2128" y="1405"/>
                      <a:pt x="2037" y="858"/>
                    </a:cubicBezTo>
                    <a:cubicBezTo>
                      <a:pt x="1980" y="351"/>
                      <a:pt x="1532" y="0"/>
                      <a:pt x="10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61"/>
              <p:cNvSpPr/>
              <p:nvPr/>
            </p:nvSpPr>
            <p:spPr>
              <a:xfrm>
                <a:off x="7991200" y="3641863"/>
                <a:ext cx="59750" cy="49600"/>
              </a:xfrm>
              <a:custGeom>
                <a:rect b="b" l="l" r="r" t="t"/>
                <a:pathLst>
                  <a:path extrusionOk="0" h="1984" w="239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772" name="Google Shape;1772;p61"/>
            <p:cNvCxnSpPr/>
            <p:nvPr/>
          </p:nvCxnSpPr>
          <p:spPr>
            <a:xfrm flipH="1" rot="10800000">
              <a:off x="8619300" y="2589850"/>
              <a:ext cx="912300" cy="912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7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89" name="Google Shape;188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800" y="406225"/>
            <a:ext cx="4029774" cy="127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0" name="Google Shape;1890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400" y="1956475"/>
            <a:ext cx="5370025" cy="48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1" name="Google Shape;1891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1575" y="2667000"/>
            <a:ext cx="4252125" cy="20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71"/>
          <p:cNvSpPr txBox="1"/>
          <p:nvPr>
            <p:ph type="title"/>
          </p:nvPr>
        </p:nvSpPr>
        <p:spPr>
          <a:xfrm>
            <a:off x="720000" y="2349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sharding</a:t>
            </a:r>
            <a:endParaRPr/>
          </a:p>
        </p:txBody>
      </p:sp>
      <p:sp>
        <p:nvSpPr>
          <p:cNvPr id="1897" name="Google Shape;1897;p71"/>
          <p:cNvSpPr txBox="1"/>
          <p:nvPr>
            <p:ph idx="1" type="body"/>
          </p:nvPr>
        </p:nvSpPr>
        <p:spPr>
          <a:xfrm>
            <a:off x="110400" y="654000"/>
            <a:ext cx="4212900" cy="15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Podela podataka na nekoliko instanci baze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Obezbeđuje fleksibilnost  i skaliranje preko ograničenja jedne baze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Balans opterećenja i optimizacija izvršenja</a:t>
            </a:r>
            <a:endParaRPr/>
          </a:p>
        </p:txBody>
      </p:sp>
      <p:sp>
        <p:nvSpPr>
          <p:cNvPr id="1898" name="Google Shape;1898;p7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9" name="Google Shape;1899;p71"/>
          <p:cNvSpPr txBox="1"/>
          <p:nvPr>
            <p:ph idx="1" type="body"/>
          </p:nvPr>
        </p:nvSpPr>
        <p:spPr>
          <a:xfrm>
            <a:off x="3747100" y="2231400"/>
            <a:ext cx="5101500" cy="24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Potrebno je skaliranje preko ograničena od 200,000 istovremenih konekcija, 1,000 operacija upisa po sekundi ili bilo kog drugog definisanog limita.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Postoji nekoliko diskretnih skupova podataka i potrebna je optimizacija perfomansi (npr. chat aplikacija koja ima različite, nezavisne grupe korisnika).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Potreban je balans opterećenja preko nekoliko baza radi poboljšanja aktivnog vremena i smanjenja rizika od preopterećenja jedne instance.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0" name="Google Shape;1900;p71"/>
          <p:cNvSpPr txBox="1"/>
          <p:nvPr>
            <p:ph type="title"/>
          </p:nvPr>
        </p:nvSpPr>
        <p:spPr>
          <a:xfrm>
            <a:off x="4930700" y="1911300"/>
            <a:ext cx="320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Ograničenja jedne baze</a:t>
            </a:r>
            <a:endParaRPr sz="1800"/>
          </a:p>
        </p:txBody>
      </p:sp>
      <p:pic>
        <p:nvPicPr>
          <p:cNvPr id="1901" name="Google Shape;190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234825"/>
            <a:ext cx="2370575" cy="22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72"/>
          <p:cNvSpPr txBox="1"/>
          <p:nvPr>
            <p:ph idx="1" type="body"/>
          </p:nvPr>
        </p:nvSpPr>
        <p:spPr>
          <a:xfrm>
            <a:off x="4682400" y="1492200"/>
            <a:ext cx="4473000" cy="19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Svaki upit radi na jednoj instanci. RTDB ne podržava upite koji se izvršavaju na više instanci istovremeno.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Minimalno ili nepostojeće dupliranje podataka.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Svaka instanca aplikacije se povezuje na samo jednu instancu u jednom trenutku.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7" name="Google Shape;1907;p7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8" name="Google Shape;190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140824"/>
            <a:ext cx="4232400" cy="27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73"/>
          <p:cNvSpPr txBox="1"/>
          <p:nvPr>
            <p:ph type="title"/>
          </p:nvPr>
        </p:nvSpPr>
        <p:spPr>
          <a:xfrm>
            <a:off x="720000" y="4635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RTDB ili Cloud Firestore?</a:t>
            </a:r>
            <a:endParaRPr/>
          </a:p>
        </p:txBody>
      </p:sp>
      <p:sp>
        <p:nvSpPr>
          <p:cNvPr id="1914" name="Google Shape;1914;p7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5" name="Google Shape;1915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1182700"/>
            <a:ext cx="4393125" cy="29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74"/>
          <p:cNvSpPr txBox="1"/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HVALA NA PAŽNJI!</a:t>
            </a:r>
            <a:endParaRPr/>
          </a:p>
        </p:txBody>
      </p:sp>
      <p:grpSp>
        <p:nvGrpSpPr>
          <p:cNvPr id="1921" name="Google Shape;1921;p74"/>
          <p:cNvGrpSpPr/>
          <p:nvPr/>
        </p:nvGrpSpPr>
        <p:grpSpPr>
          <a:xfrm>
            <a:off x="-85249" y="4056822"/>
            <a:ext cx="2074949" cy="962378"/>
            <a:chOff x="-85249" y="3960975"/>
            <a:chExt cx="2074949" cy="962378"/>
          </a:xfrm>
        </p:grpSpPr>
        <p:grpSp>
          <p:nvGrpSpPr>
            <p:cNvPr id="1922" name="Google Shape;1922;p74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1923" name="Google Shape;1923;p74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74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5" name="Google Shape;1925;p74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1926" name="Google Shape;1926;p74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74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8" name="Google Shape;1928;p74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1929" name="Google Shape;1929;p74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74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31" name="Google Shape;1931;p74"/>
          <p:cNvGrpSpPr/>
          <p:nvPr/>
        </p:nvGrpSpPr>
        <p:grpSpPr>
          <a:xfrm>
            <a:off x="746475" y="-467301"/>
            <a:ext cx="2249325" cy="1657325"/>
            <a:chOff x="746475" y="-443725"/>
            <a:chExt cx="2249325" cy="1657325"/>
          </a:xfrm>
        </p:grpSpPr>
        <p:sp>
          <p:nvSpPr>
            <p:cNvPr id="1932" name="Google Shape;1932;p74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74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4" name="Google Shape;1934;p74"/>
          <p:cNvGrpSpPr/>
          <p:nvPr/>
        </p:nvGrpSpPr>
        <p:grpSpPr>
          <a:xfrm>
            <a:off x="4603700" y="-467301"/>
            <a:ext cx="2240950" cy="1657325"/>
            <a:chOff x="4603700" y="-443725"/>
            <a:chExt cx="2240950" cy="1657325"/>
          </a:xfrm>
        </p:grpSpPr>
        <p:sp>
          <p:nvSpPr>
            <p:cNvPr id="1935" name="Google Shape;1935;p74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74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7" name="Google Shape;1937;p74"/>
          <p:cNvGrpSpPr/>
          <p:nvPr/>
        </p:nvGrpSpPr>
        <p:grpSpPr>
          <a:xfrm rot="-2700000">
            <a:off x="6490736" y="438502"/>
            <a:ext cx="3288742" cy="3288676"/>
            <a:chOff x="7037775" y="2589850"/>
            <a:chExt cx="2493825" cy="2493775"/>
          </a:xfrm>
        </p:grpSpPr>
        <p:grpSp>
          <p:nvGrpSpPr>
            <p:cNvPr id="1938" name="Google Shape;1938;p74"/>
            <p:cNvGrpSpPr/>
            <p:nvPr/>
          </p:nvGrpSpPr>
          <p:grpSpPr>
            <a:xfrm>
              <a:off x="7037775" y="3117000"/>
              <a:ext cx="1966625" cy="1966625"/>
              <a:chOff x="7037775" y="3117000"/>
              <a:chExt cx="1966625" cy="1966625"/>
            </a:xfrm>
          </p:grpSpPr>
          <p:sp>
            <p:nvSpPr>
              <p:cNvPr id="1939" name="Google Shape;1939;p74"/>
              <p:cNvSpPr/>
              <p:nvPr/>
            </p:nvSpPr>
            <p:spPr>
              <a:xfrm>
                <a:off x="7268000" y="3348775"/>
                <a:ext cx="1504625" cy="752300"/>
              </a:xfrm>
              <a:custGeom>
                <a:rect b="b" l="l" r="r" t="t"/>
                <a:pathLst>
                  <a:path extrusionOk="0" fill="none" h="30092" w="60185">
                    <a:moveTo>
                      <a:pt x="1" y="9727"/>
                    </a:moveTo>
                    <a:lnTo>
                      <a:pt x="11673" y="21368"/>
                    </a:lnTo>
                    <a:lnTo>
                      <a:pt x="22159" y="21368"/>
                    </a:lnTo>
                    <a:lnTo>
                      <a:pt x="30093" y="13435"/>
                    </a:lnTo>
                    <a:lnTo>
                      <a:pt x="30093" y="30092"/>
                    </a:lnTo>
                    <a:lnTo>
                      <a:pt x="6018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74"/>
              <p:cNvSpPr/>
              <p:nvPr/>
            </p:nvSpPr>
            <p:spPr>
              <a:xfrm>
                <a:off x="7883525" y="3511375"/>
                <a:ext cx="299425" cy="284225"/>
              </a:xfrm>
              <a:custGeom>
                <a:rect b="b" l="l" r="r" t="t"/>
                <a:pathLst>
                  <a:path extrusionOk="0" fill="none" h="11369" w="11977">
                    <a:moveTo>
                      <a:pt x="5472" y="6809"/>
                    </a:moveTo>
                    <a:lnTo>
                      <a:pt x="8511" y="11369"/>
                    </a:lnTo>
                    <a:cubicBezTo>
                      <a:pt x="11976" y="9089"/>
                      <a:pt x="11733" y="3952"/>
                      <a:pt x="8086" y="1976"/>
                    </a:cubicBezTo>
                    <a:cubicBezTo>
                      <a:pt x="4408" y="1"/>
                      <a:pt x="0" y="2676"/>
                      <a:pt x="0" y="6809"/>
                    </a:cubicBezTo>
                    <a:cubicBezTo>
                      <a:pt x="0" y="7204"/>
                      <a:pt x="31" y="7600"/>
                      <a:pt x="122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74"/>
              <p:cNvSpPr/>
              <p:nvPr/>
            </p:nvSpPr>
            <p:spPr>
              <a:xfrm>
                <a:off x="7529425" y="3857575"/>
                <a:ext cx="59750" cy="49600"/>
              </a:xfrm>
              <a:custGeom>
                <a:rect b="b" l="l" r="r" t="t"/>
                <a:pathLst>
                  <a:path extrusionOk="0" h="1984" w="239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74"/>
              <p:cNvSpPr/>
              <p:nvPr/>
            </p:nvSpPr>
            <p:spPr>
              <a:xfrm>
                <a:off x="7791575" y="3857575"/>
                <a:ext cx="60525" cy="49600"/>
              </a:xfrm>
              <a:custGeom>
                <a:rect b="b" l="l" r="r" t="t"/>
                <a:pathLst>
                  <a:path extrusionOk="0" h="1984" w="2421">
                    <a:moveTo>
                      <a:pt x="1293" y="1"/>
                    </a:moveTo>
                    <a:cubicBezTo>
                      <a:pt x="1114" y="1"/>
                      <a:pt x="931" y="52"/>
                      <a:pt x="760" y="165"/>
                    </a:cubicBezTo>
                    <a:cubicBezTo>
                      <a:pt x="1" y="651"/>
                      <a:pt x="244" y="1776"/>
                      <a:pt x="1095" y="1958"/>
                    </a:cubicBezTo>
                    <a:cubicBezTo>
                      <a:pt x="1171" y="1975"/>
                      <a:pt x="1246" y="1983"/>
                      <a:pt x="1319" y="1983"/>
                    </a:cubicBezTo>
                    <a:cubicBezTo>
                      <a:pt x="1777" y="1983"/>
                      <a:pt x="2176" y="1670"/>
                      <a:pt x="2280" y="1199"/>
                    </a:cubicBezTo>
                    <a:cubicBezTo>
                      <a:pt x="2420" y="546"/>
                      <a:pt x="1881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74"/>
              <p:cNvSpPr/>
              <p:nvPr/>
            </p:nvSpPr>
            <p:spPr>
              <a:xfrm>
                <a:off x="7989150" y="4074925"/>
                <a:ext cx="59750" cy="50075"/>
              </a:xfrm>
              <a:custGeom>
                <a:rect b="b" l="l" r="r" t="t"/>
                <a:pathLst>
                  <a:path extrusionOk="0" h="2003" w="2390">
                    <a:moveTo>
                      <a:pt x="1273" y="0"/>
                    </a:moveTo>
                    <a:cubicBezTo>
                      <a:pt x="1093" y="0"/>
                      <a:pt x="907" y="51"/>
                      <a:pt x="730" y="164"/>
                    </a:cubicBezTo>
                    <a:cubicBezTo>
                      <a:pt x="0" y="651"/>
                      <a:pt x="213" y="1806"/>
                      <a:pt x="1095" y="1988"/>
                    </a:cubicBezTo>
                    <a:cubicBezTo>
                      <a:pt x="1152" y="1998"/>
                      <a:pt x="1209" y="2003"/>
                      <a:pt x="1266" y="2003"/>
                    </a:cubicBezTo>
                    <a:cubicBezTo>
                      <a:pt x="1721" y="2003"/>
                      <a:pt x="2142" y="1688"/>
                      <a:pt x="2250" y="1228"/>
                    </a:cubicBezTo>
                    <a:cubicBezTo>
                      <a:pt x="2390" y="552"/>
                      <a:pt x="1867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74"/>
              <p:cNvSpPr/>
              <p:nvPr/>
            </p:nvSpPr>
            <p:spPr>
              <a:xfrm>
                <a:off x="7037775" y="3117000"/>
                <a:ext cx="1966625" cy="1966625"/>
              </a:xfrm>
              <a:custGeom>
                <a:rect b="b" l="l" r="r" t="t"/>
                <a:pathLst>
                  <a:path extrusionOk="0" fill="none" h="78665" w="78665">
                    <a:moveTo>
                      <a:pt x="64682" y="14013"/>
                    </a:moveTo>
                    <a:cubicBezTo>
                      <a:pt x="78664" y="27995"/>
                      <a:pt x="78664" y="50670"/>
                      <a:pt x="64682" y="64682"/>
                    </a:cubicBezTo>
                    <a:cubicBezTo>
                      <a:pt x="50670" y="78664"/>
                      <a:pt x="27994" y="78664"/>
                      <a:pt x="14012" y="64682"/>
                    </a:cubicBezTo>
                    <a:cubicBezTo>
                      <a:pt x="0" y="50670"/>
                      <a:pt x="0" y="27995"/>
                      <a:pt x="14012" y="14013"/>
                    </a:cubicBezTo>
                    <a:cubicBezTo>
                      <a:pt x="27994" y="0"/>
                      <a:pt x="50670" y="0"/>
                      <a:pt x="64682" y="1401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74"/>
              <p:cNvSpPr/>
              <p:nvPr/>
            </p:nvSpPr>
            <p:spPr>
              <a:xfrm>
                <a:off x="7333350" y="3412600"/>
                <a:ext cx="1375450" cy="1375425"/>
              </a:xfrm>
              <a:custGeom>
                <a:rect b="b" l="l" r="r" t="t"/>
                <a:pathLst>
                  <a:path extrusionOk="0" fill="none" h="55017" w="55018">
                    <a:moveTo>
                      <a:pt x="45230" y="9788"/>
                    </a:moveTo>
                    <a:cubicBezTo>
                      <a:pt x="55017" y="19575"/>
                      <a:pt x="55017" y="35442"/>
                      <a:pt x="45230" y="45229"/>
                    </a:cubicBezTo>
                    <a:cubicBezTo>
                      <a:pt x="35442" y="55016"/>
                      <a:pt x="19576" y="55016"/>
                      <a:pt x="9788" y="45229"/>
                    </a:cubicBezTo>
                    <a:cubicBezTo>
                      <a:pt x="1" y="35442"/>
                      <a:pt x="1" y="19575"/>
                      <a:pt x="9788" y="9788"/>
                    </a:cubicBezTo>
                    <a:cubicBezTo>
                      <a:pt x="19576" y="0"/>
                      <a:pt x="35442" y="0"/>
                      <a:pt x="45230" y="978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74"/>
              <p:cNvSpPr/>
              <p:nvPr/>
            </p:nvSpPr>
            <p:spPr>
              <a:xfrm>
                <a:off x="7240650" y="3319900"/>
                <a:ext cx="1560850" cy="1560825"/>
              </a:xfrm>
              <a:custGeom>
                <a:rect b="b" l="l" r="r" t="t"/>
                <a:pathLst>
                  <a:path extrusionOk="0" fill="none" h="62433" w="62434">
                    <a:moveTo>
                      <a:pt x="62433" y="31216"/>
                    </a:moveTo>
                    <a:cubicBezTo>
                      <a:pt x="62433" y="48451"/>
                      <a:pt x="48451" y="62433"/>
                      <a:pt x="31217" y="62433"/>
                    </a:cubicBezTo>
                    <a:cubicBezTo>
                      <a:pt x="13983" y="62433"/>
                      <a:pt x="1" y="48451"/>
                      <a:pt x="1" y="31216"/>
                    </a:cubicBezTo>
                    <a:cubicBezTo>
                      <a:pt x="1" y="13982"/>
                      <a:pt x="13983" y="0"/>
                      <a:pt x="31217" y="0"/>
                    </a:cubicBezTo>
                    <a:cubicBezTo>
                      <a:pt x="48451" y="0"/>
                      <a:pt x="62433" y="13982"/>
                      <a:pt x="62433" y="3121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74"/>
              <p:cNvSpPr/>
              <p:nvPr/>
            </p:nvSpPr>
            <p:spPr>
              <a:xfrm>
                <a:off x="7898725" y="4005675"/>
                <a:ext cx="227200" cy="189100"/>
              </a:xfrm>
              <a:custGeom>
                <a:rect b="b" l="l" r="r" t="t"/>
                <a:pathLst>
                  <a:path extrusionOk="0" h="7564" w="9088">
                    <a:moveTo>
                      <a:pt x="4888" y="0"/>
                    </a:moveTo>
                    <a:cubicBezTo>
                      <a:pt x="4189" y="0"/>
                      <a:pt x="3468" y="202"/>
                      <a:pt x="2797" y="655"/>
                    </a:cubicBezTo>
                    <a:cubicBezTo>
                      <a:pt x="0" y="2509"/>
                      <a:pt x="851" y="6825"/>
                      <a:pt x="4165" y="7494"/>
                    </a:cubicBezTo>
                    <a:cubicBezTo>
                      <a:pt x="4409" y="7541"/>
                      <a:pt x="4653" y="7564"/>
                      <a:pt x="4893" y="7564"/>
                    </a:cubicBezTo>
                    <a:cubicBezTo>
                      <a:pt x="6653" y="7564"/>
                      <a:pt x="8228" y="6334"/>
                      <a:pt x="8602" y="4515"/>
                    </a:cubicBezTo>
                    <a:cubicBezTo>
                      <a:pt x="9087" y="2021"/>
                      <a:pt x="7098" y="0"/>
                      <a:pt x="4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74"/>
              <p:cNvSpPr/>
              <p:nvPr/>
            </p:nvSpPr>
            <p:spPr>
              <a:xfrm>
                <a:off x="7869075" y="3947550"/>
                <a:ext cx="304000" cy="304750"/>
              </a:xfrm>
              <a:custGeom>
                <a:rect b="b" l="l" r="r" t="t"/>
                <a:pathLst>
                  <a:path extrusionOk="0" fill="none" h="12190" w="12160">
                    <a:moveTo>
                      <a:pt x="10518" y="3132"/>
                    </a:moveTo>
                    <a:cubicBezTo>
                      <a:pt x="12159" y="5594"/>
                      <a:pt x="11491" y="8907"/>
                      <a:pt x="9059" y="10548"/>
                    </a:cubicBezTo>
                    <a:cubicBezTo>
                      <a:pt x="6597" y="12189"/>
                      <a:pt x="3284" y="11521"/>
                      <a:pt x="1642" y="9059"/>
                    </a:cubicBezTo>
                    <a:cubicBezTo>
                      <a:pt x="1" y="6597"/>
                      <a:pt x="670" y="3284"/>
                      <a:pt x="3101" y="1642"/>
                    </a:cubicBezTo>
                    <a:cubicBezTo>
                      <a:pt x="5563" y="1"/>
                      <a:pt x="8876" y="669"/>
                      <a:pt x="10518" y="3132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74"/>
              <p:cNvSpPr/>
              <p:nvPr/>
            </p:nvSpPr>
            <p:spPr>
              <a:xfrm>
                <a:off x="7992200" y="4076575"/>
                <a:ext cx="53200" cy="49750"/>
              </a:xfrm>
              <a:custGeom>
                <a:rect b="b" l="l" r="r" t="t"/>
                <a:pathLst>
                  <a:path extrusionOk="0" h="1990" w="2128">
                    <a:moveTo>
                      <a:pt x="1031" y="0"/>
                    </a:moveTo>
                    <a:cubicBezTo>
                      <a:pt x="992" y="0"/>
                      <a:pt x="952" y="3"/>
                      <a:pt x="912" y="7"/>
                    </a:cubicBezTo>
                    <a:cubicBezTo>
                      <a:pt x="365" y="98"/>
                      <a:pt x="0" y="585"/>
                      <a:pt x="91" y="1132"/>
                    </a:cubicBezTo>
                    <a:cubicBezTo>
                      <a:pt x="148" y="1639"/>
                      <a:pt x="596" y="1989"/>
                      <a:pt x="1073" y="1989"/>
                    </a:cubicBezTo>
                    <a:cubicBezTo>
                      <a:pt x="1110" y="1989"/>
                      <a:pt x="1148" y="1987"/>
                      <a:pt x="1185" y="1983"/>
                    </a:cubicBezTo>
                    <a:cubicBezTo>
                      <a:pt x="1733" y="1892"/>
                      <a:pt x="2128" y="1405"/>
                      <a:pt x="2037" y="858"/>
                    </a:cubicBezTo>
                    <a:cubicBezTo>
                      <a:pt x="1980" y="351"/>
                      <a:pt x="1532" y="0"/>
                      <a:pt x="10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74"/>
              <p:cNvSpPr/>
              <p:nvPr/>
            </p:nvSpPr>
            <p:spPr>
              <a:xfrm>
                <a:off x="7991200" y="3641863"/>
                <a:ext cx="59750" cy="49600"/>
              </a:xfrm>
              <a:custGeom>
                <a:rect b="b" l="l" r="r" t="t"/>
                <a:pathLst>
                  <a:path extrusionOk="0" h="1984" w="239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51" name="Google Shape;1951;p74"/>
            <p:cNvCxnSpPr/>
            <p:nvPr/>
          </p:nvCxnSpPr>
          <p:spPr>
            <a:xfrm flipH="1" rot="10800000">
              <a:off x="8619300" y="2589850"/>
              <a:ext cx="912300" cy="912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p62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as a Service</a:t>
            </a:r>
            <a:endParaRPr/>
          </a:p>
        </p:txBody>
      </p:sp>
      <p:sp>
        <p:nvSpPr>
          <p:cNvPr id="1778" name="Google Shape;1778;p62"/>
          <p:cNvSpPr txBox="1"/>
          <p:nvPr>
            <p:ph idx="1" type="body"/>
          </p:nvPr>
        </p:nvSpPr>
        <p:spPr>
          <a:xfrm>
            <a:off x="415200" y="1111200"/>
            <a:ext cx="4444500" cy="20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Servis klaud računarstva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Obuhvaćen SaaS-om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Bez </a:t>
            </a:r>
            <a:r>
              <a:rPr lang="en"/>
              <a:t>brige o konfiguraciji, bezbednosti i upravljanju bazom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Elastični servisi za razvoj aplikacija, test i produkciona okruženja</a:t>
            </a:r>
            <a:endParaRPr/>
          </a:p>
        </p:txBody>
      </p:sp>
      <p:sp>
        <p:nvSpPr>
          <p:cNvPr id="1779" name="Google Shape;1779;p6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0" name="Google Shape;1780;p62"/>
          <p:cNvSpPr txBox="1"/>
          <p:nvPr>
            <p:ph idx="1" type="body"/>
          </p:nvPr>
        </p:nvSpPr>
        <p:spPr>
          <a:xfrm>
            <a:off x="5215800" y="2330400"/>
            <a:ext cx="3250800" cy="20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Umanjeni zahtevi menadžmenta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Eliminacija fizičke infrastrukture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Smanjeni IT troškovi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Povećana štednja</a:t>
            </a:r>
            <a:endParaRPr/>
          </a:p>
        </p:txBody>
      </p:sp>
      <p:sp>
        <p:nvSpPr>
          <p:cNvPr id="1781" name="Google Shape;1781;p62"/>
          <p:cNvSpPr txBox="1"/>
          <p:nvPr>
            <p:ph type="title"/>
          </p:nvPr>
        </p:nvSpPr>
        <p:spPr>
          <a:xfrm>
            <a:off x="5311700" y="2292300"/>
            <a:ext cx="26199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Prednosti</a:t>
            </a:r>
            <a:endParaRPr sz="1800"/>
          </a:p>
        </p:txBody>
      </p:sp>
      <p:pic>
        <p:nvPicPr>
          <p:cNvPr id="1782" name="Google Shape;178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3116700"/>
            <a:ext cx="2589675" cy="17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63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Realtime Database</a:t>
            </a:r>
            <a:endParaRPr/>
          </a:p>
        </p:txBody>
      </p:sp>
      <p:sp>
        <p:nvSpPr>
          <p:cNvPr id="1788" name="Google Shape;1788;p63"/>
          <p:cNvSpPr txBox="1"/>
          <p:nvPr>
            <p:ph idx="1" type="body"/>
          </p:nvPr>
        </p:nvSpPr>
        <p:spPr>
          <a:xfrm>
            <a:off x="872400" y="1568400"/>
            <a:ext cx="3334800" cy="17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Hostovana u klaudu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JSON format podataka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Realtime sinhronizacija podataka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NoSQL baza podataka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Mobilni i veb SDK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Lokalni keš za oflajn korisnike</a:t>
            </a:r>
            <a:endParaRPr/>
          </a:p>
        </p:txBody>
      </p:sp>
      <p:sp>
        <p:nvSpPr>
          <p:cNvPr id="1789" name="Google Shape;1789;p6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0" name="Google Shape;179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8800" y="3498600"/>
            <a:ext cx="841468" cy="9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1" name="Google Shape;1791;p63"/>
          <p:cNvSpPr txBox="1"/>
          <p:nvPr>
            <p:ph idx="1" type="body"/>
          </p:nvPr>
        </p:nvSpPr>
        <p:spPr>
          <a:xfrm>
            <a:off x="4820400" y="1523325"/>
            <a:ext cx="3250800" cy="22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Rad u realnom vremenu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Rad i čuvanje promena i kada je korisnik oflajn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Dostupna sa klijent uređaja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Skaliranje preko nekoliko instanci</a:t>
            </a:r>
            <a:endParaRPr/>
          </a:p>
        </p:txBody>
      </p:sp>
      <p:sp>
        <p:nvSpPr>
          <p:cNvPr id="1792" name="Google Shape;1792;p63"/>
          <p:cNvSpPr txBox="1"/>
          <p:nvPr>
            <p:ph type="title"/>
          </p:nvPr>
        </p:nvSpPr>
        <p:spPr>
          <a:xfrm>
            <a:off x="5006900" y="1454100"/>
            <a:ext cx="26199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Ključne osobine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64"/>
          <p:cNvSpPr txBox="1"/>
          <p:nvPr>
            <p:ph type="title"/>
          </p:nvPr>
        </p:nvSpPr>
        <p:spPr>
          <a:xfrm>
            <a:off x="720000" y="2349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 RTDB</a:t>
            </a:r>
            <a:endParaRPr/>
          </a:p>
        </p:txBody>
      </p:sp>
      <p:sp>
        <p:nvSpPr>
          <p:cNvPr id="1798" name="Google Shape;1798;p6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9" name="Google Shape;179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852000"/>
            <a:ext cx="5365901" cy="322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0" name="Google Shape;1800;p64"/>
          <p:cNvSpPr txBox="1"/>
          <p:nvPr>
            <p:ph idx="1" type="body"/>
          </p:nvPr>
        </p:nvSpPr>
        <p:spPr>
          <a:xfrm>
            <a:off x="5977800" y="1263600"/>
            <a:ext cx="3083400" cy="17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JSON stablo hostovano na oblaku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Ugnježdavanje do dubine 32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Prilikom uzimanja podatka sa njim dolaze i sva njegova deca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6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6" name="Google Shape;180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50" y="381000"/>
            <a:ext cx="3845350" cy="167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7" name="Google Shape;1807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0200" y="152400"/>
            <a:ext cx="4381399" cy="485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8" name="Google Shape;1808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279625"/>
            <a:ext cx="4305401" cy="217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6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4" name="Google Shape;181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533400"/>
            <a:ext cx="4486275" cy="405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5" name="Google Shape;1815;p66"/>
          <p:cNvGrpSpPr/>
          <p:nvPr/>
        </p:nvGrpSpPr>
        <p:grpSpPr>
          <a:xfrm rot="-2700000">
            <a:off x="7824222" y="1685476"/>
            <a:ext cx="1342950" cy="3628148"/>
            <a:chOff x="7613132" y="1646510"/>
            <a:chExt cx="1402258" cy="3617440"/>
          </a:xfrm>
        </p:grpSpPr>
        <p:grpSp>
          <p:nvGrpSpPr>
            <p:cNvPr id="1816" name="Google Shape;1816;p66"/>
            <p:cNvGrpSpPr/>
            <p:nvPr/>
          </p:nvGrpSpPr>
          <p:grpSpPr>
            <a:xfrm rot="5400000">
              <a:off x="6742621" y="2517021"/>
              <a:ext cx="3143280" cy="1402258"/>
              <a:chOff x="5761175" y="3597075"/>
              <a:chExt cx="2824913" cy="1260230"/>
            </a:xfrm>
          </p:grpSpPr>
          <p:sp>
            <p:nvSpPr>
              <p:cNvPr id="1817" name="Google Shape;1817;p66"/>
              <p:cNvSpPr/>
              <p:nvPr/>
            </p:nvSpPr>
            <p:spPr>
              <a:xfrm flipH="1">
                <a:off x="6100216" y="4192618"/>
                <a:ext cx="328989" cy="329022"/>
              </a:xfrm>
              <a:custGeom>
                <a:rect b="b" l="l" r="r" t="t"/>
                <a:pathLst>
                  <a:path extrusionOk="0" fill="none" h="9941" w="9940">
                    <a:moveTo>
                      <a:pt x="9940" y="4986"/>
                    </a:moveTo>
                    <a:cubicBezTo>
                      <a:pt x="9940" y="7721"/>
                      <a:pt x="7721" y="9940"/>
                      <a:pt x="4985" y="9940"/>
                    </a:cubicBezTo>
                    <a:cubicBezTo>
                      <a:pt x="2219" y="9940"/>
                      <a:pt x="0" y="7721"/>
                      <a:pt x="0" y="4986"/>
                    </a:cubicBezTo>
                    <a:cubicBezTo>
                      <a:pt x="0" y="2220"/>
                      <a:pt x="2219" y="1"/>
                      <a:pt x="4985" y="1"/>
                    </a:cubicBezTo>
                    <a:cubicBezTo>
                      <a:pt x="7721" y="1"/>
                      <a:pt x="9940" y="2220"/>
                      <a:pt x="9940" y="498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66"/>
              <p:cNvSpPr/>
              <p:nvPr/>
            </p:nvSpPr>
            <p:spPr>
              <a:xfrm flipH="1">
                <a:off x="6163600" y="4257024"/>
                <a:ext cx="201233" cy="201233"/>
              </a:xfrm>
              <a:custGeom>
                <a:rect b="b" l="l" r="r" t="t"/>
                <a:pathLst>
                  <a:path extrusionOk="0" fill="none" h="6080" w="6080">
                    <a:moveTo>
                      <a:pt x="1" y="0"/>
                    </a:moveTo>
                    <a:lnTo>
                      <a:pt x="6080" y="0"/>
                    </a:lnTo>
                    <a:lnTo>
                      <a:pt x="6080" y="6079"/>
                    </a:lnTo>
                    <a:lnTo>
                      <a:pt x="1" y="6079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66"/>
              <p:cNvSpPr/>
              <p:nvPr/>
            </p:nvSpPr>
            <p:spPr>
              <a:xfrm flipH="1">
                <a:off x="5886887" y="4117190"/>
                <a:ext cx="2699200" cy="621737"/>
              </a:xfrm>
              <a:custGeom>
                <a:rect b="b" l="l" r="r" t="t"/>
                <a:pathLst>
                  <a:path extrusionOk="0" fill="none" h="18785" w="81553">
                    <a:moveTo>
                      <a:pt x="81553" y="18785"/>
                    </a:moveTo>
                    <a:lnTo>
                      <a:pt x="62768" y="0"/>
                    </a:lnTo>
                    <a:lnTo>
                      <a:pt x="47084" y="0"/>
                    </a:lnTo>
                    <a:lnTo>
                      <a:pt x="47084" y="10791"/>
                    </a:lnTo>
                    <a:lnTo>
                      <a:pt x="1" y="10791"/>
                    </a:lnTo>
                  </a:path>
                </a:pathLst>
              </a:custGeom>
              <a:noFill/>
              <a:ln cap="flat" cmpd="sng" w="285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66"/>
              <p:cNvSpPr/>
              <p:nvPr/>
            </p:nvSpPr>
            <p:spPr>
              <a:xfrm flipH="1">
                <a:off x="6489540" y="4099087"/>
                <a:ext cx="40280" cy="40280"/>
              </a:xfrm>
              <a:custGeom>
                <a:rect b="b" l="l" r="r" t="t"/>
                <a:pathLst>
                  <a:path extrusionOk="0" h="1217" w="1217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cubicBezTo>
                      <a:pt x="943" y="1216"/>
                      <a:pt x="1217" y="942"/>
                      <a:pt x="1217" y="608"/>
                    </a:cubicBezTo>
                    <a:cubicBezTo>
                      <a:pt x="1217" y="274"/>
                      <a:pt x="943" y="0"/>
                      <a:pt x="609" y="0"/>
                    </a:cubicBezTo>
                    <a:close/>
                  </a:path>
                </a:pathLst>
              </a:custGeom>
              <a:solidFill>
                <a:srgbClr val="040E4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66"/>
              <p:cNvSpPr/>
              <p:nvPr/>
            </p:nvSpPr>
            <p:spPr>
              <a:xfrm flipH="1">
                <a:off x="7010648" y="4454182"/>
                <a:ext cx="40280" cy="40280"/>
              </a:xfrm>
              <a:custGeom>
                <a:rect b="b" l="l" r="r" t="t"/>
                <a:pathLst>
                  <a:path extrusionOk="0" h="1217" w="1217">
                    <a:moveTo>
                      <a:pt x="609" y="1"/>
                    </a:moveTo>
                    <a:cubicBezTo>
                      <a:pt x="274" y="1"/>
                      <a:pt x="1" y="274"/>
                      <a:pt x="1" y="609"/>
                    </a:cubicBezTo>
                    <a:cubicBezTo>
                      <a:pt x="1" y="943"/>
                      <a:pt x="274" y="1217"/>
                      <a:pt x="609" y="1217"/>
                    </a:cubicBezTo>
                    <a:cubicBezTo>
                      <a:pt x="943" y="1217"/>
                      <a:pt x="1217" y="943"/>
                      <a:pt x="1217" y="609"/>
                    </a:cubicBezTo>
                    <a:cubicBezTo>
                      <a:pt x="1217" y="274"/>
                      <a:pt x="943" y="1"/>
                      <a:pt x="609" y="1"/>
                    </a:cubicBezTo>
                    <a:close/>
                  </a:path>
                </a:pathLst>
              </a:custGeom>
              <a:solidFill>
                <a:srgbClr val="040E4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66"/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rect b="b" l="l" r="r" t="t"/>
                <a:pathLst>
                  <a:path extrusionOk="0" h="7117" w="7661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0152B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66"/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rect b="b" l="l" r="r" t="t"/>
                <a:pathLst>
                  <a:path extrusionOk="0" h="2752" w="3223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rgbClr val="F5DE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66"/>
              <p:cNvSpPr/>
              <p:nvPr/>
            </p:nvSpPr>
            <p:spPr>
              <a:xfrm flipH="1">
                <a:off x="6807425" y="3896865"/>
                <a:ext cx="441686" cy="441686"/>
              </a:xfrm>
              <a:custGeom>
                <a:rect b="b" l="l" r="r" t="t"/>
                <a:pathLst>
                  <a:path extrusionOk="0" h="13345" w="13345">
                    <a:moveTo>
                      <a:pt x="6688" y="1"/>
                    </a:moveTo>
                    <a:cubicBezTo>
                      <a:pt x="2980" y="1"/>
                      <a:pt x="1" y="2979"/>
                      <a:pt x="1" y="6657"/>
                    </a:cubicBezTo>
                    <a:cubicBezTo>
                      <a:pt x="1" y="10366"/>
                      <a:pt x="2980" y="13344"/>
                      <a:pt x="6688" y="13344"/>
                    </a:cubicBezTo>
                    <a:cubicBezTo>
                      <a:pt x="10366" y="13344"/>
                      <a:pt x="13345" y="10366"/>
                      <a:pt x="13345" y="6657"/>
                    </a:cubicBezTo>
                    <a:cubicBezTo>
                      <a:pt x="13345" y="2979"/>
                      <a:pt x="10366" y="1"/>
                      <a:pt x="6688" y="1"/>
                    </a:cubicBezTo>
                    <a:close/>
                  </a:path>
                </a:pathLst>
              </a:custGeom>
              <a:solidFill>
                <a:srgbClr val="0152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66"/>
              <p:cNvSpPr/>
              <p:nvPr/>
            </p:nvSpPr>
            <p:spPr>
              <a:xfrm flipH="1">
                <a:off x="6508614" y="3597075"/>
                <a:ext cx="1040288" cy="1040254"/>
              </a:xfrm>
              <a:custGeom>
                <a:rect b="b" l="l" r="r" t="t"/>
                <a:pathLst>
                  <a:path extrusionOk="0" fill="none" h="31430" w="31431">
                    <a:moveTo>
                      <a:pt x="21035" y="2949"/>
                    </a:moveTo>
                    <a:cubicBezTo>
                      <a:pt x="28087" y="5867"/>
                      <a:pt x="31430" y="13952"/>
                      <a:pt x="28512" y="21035"/>
                    </a:cubicBezTo>
                    <a:cubicBezTo>
                      <a:pt x="25594" y="28086"/>
                      <a:pt x="17509" y="31430"/>
                      <a:pt x="10427" y="28512"/>
                    </a:cubicBezTo>
                    <a:cubicBezTo>
                      <a:pt x="3375" y="25594"/>
                      <a:pt x="1" y="17478"/>
                      <a:pt x="2949" y="10426"/>
                    </a:cubicBezTo>
                    <a:cubicBezTo>
                      <a:pt x="5867" y="3375"/>
                      <a:pt x="13953" y="1"/>
                      <a:pt x="21035" y="2949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66"/>
              <p:cNvSpPr/>
              <p:nvPr/>
            </p:nvSpPr>
            <p:spPr>
              <a:xfrm flipH="1">
                <a:off x="6876831" y="3915995"/>
                <a:ext cx="353150" cy="353150"/>
              </a:xfrm>
              <a:custGeom>
                <a:rect b="b" l="l" r="r" t="t"/>
                <a:pathLst>
                  <a:path extrusionOk="0" fill="none" h="10670" w="10670">
                    <a:moveTo>
                      <a:pt x="6110" y="10669"/>
                    </a:moveTo>
                    <a:cubicBezTo>
                      <a:pt x="2037" y="10669"/>
                      <a:pt x="0" y="5745"/>
                      <a:pt x="2858" y="2888"/>
                    </a:cubicBezTo>
                    <a:cubicBezTo>
                      <a:pt x="5745" y="0"/>
                      <a:pt x="10669" y="2037"/>
                      <a:pt x="10669" y="6110"/>
                    </a:cubicBezTo>
                    <a:cubicBezTo>
                      <a:pt x="10669" y="8633"/>
                      <a:pt x="8602" y="10669"/>
                      <a:pt x="6110" y="10669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66"/>
              <p:cNvSpPr/>
              <p:nvPr/>
            </p:nvSpPr>
            <p:spPr>
              <a:xfrm flipH="1">
                <a:off x="7463333" y="4427042"/>
                <a:ext cx="592578" cy="92574"/>
              </a:xfrm>
              <a:custGeom>
                <a:rect b="b" l="l" r="r" t="t"/>
                <a:pathLst>
                  <a:path extrusionOk="0" h="2797" w="17904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8350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828" name="Google Shape;1828;p66"/>
            <p:cNvCxnSpPr/>
            <p:nvPr/>
          </p:nvCxnSpPr>
          <p:spPr>
            <a:xfrm>
              <a:off x="8038592" y="4511850"/>
              <a:ext cx="0" cy="7521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67"/>
          <p:cNvSpPr txBox="1"/>
          <p:nvPr>
            <p:ph type="title"/>
          </p:nvPr>
        </p:nvSpPr>
        <p:spPr>
          <a:xfrm>
            <a:off x="720000" y="4635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RTDB - čitanje i upis</a:t>
            </a:r>
            <a:endParaRPr/>
          </a:p>
        </p:txBody>
      </p:sp>
      <p:sp>
        <p:nvSpPr>
          <p:cNvPr id="1834" name="Google Shape;1834;p6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5" name="Google Shape;183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300100"/>
            <a:ext cx="3475425" cy="6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6" name="Google Shape;1836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2388529"/>
            <a:ext cx="3475425" cy="1372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7" name="Google Shape;1837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1525" y="1285200"/>
            <a:ext cx="4051575" cy="1225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8" name="Google Shape;1838;p67"/>
          <p:cNvGrpSpPr/>
          <p:nvPr/>
        </p:nvGrpSpPr>
        <p:grpSpPr>
          <a:xfrm>
            <a:off x="5787533" y="2736653"/>
            <a:ext cx="3331760" cy="2398492"/>
            <a:chOff x="4716935" y="336275"/>
            <a:chExt cx="4552828" cy="4265503"/>
          </a:xfrm>
        </p:grpSpPr>
        <p:cxnSp>
          <p:nvCxnSpPr>
            <p:cNvPr id="1839" name="Google Shape;1839;p67"/>
            <p:cNvCxnSpPr/>
            <p:nvPr/>
          </p:nvCxnSpPr>
          <p:spPr>
            <a:xfrm flipH="1" rot="-5400000">
              <a:off x="6119088" y="1658775"/>
              <a:ext cx="831600" cy="9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40" name="Google Shape;1840;p67"/>
            <p:cNvGrpSpPr/>
            <p:nvPr/>
          </p:nvGrpSpPr>
          <p:grpSpPr>
            <a:xfrm>
              <a:off x="4716935" y="336275"/>
              <a:ext cx="4552828" cy="4265503"/>
              <a:chOff x="4716935" y="336275"/>
              <a:chExt cx="4552828" cy="4265503"/>
            </a:xfrm>
          </p:grpSpPr>
          <p:grpSp>
            <p:nvGrpSpPr>
              <p:cNvPr id="1841" name="Google Shape;1841;p67"/>
              <p:cNvGrpSpPr/>
              <p:nvPr/>
            </p:nvGrpSpPr>
            <p:grpSpPr>
              <a:xfrm>
                <a:off x="4716935" y="336275"/>
                <a:ext cx="4552828" cy="4265503"/>
                <a:chOff x="4716935" y="336275"/>
                <a:chExt cx="4552828" cy="4265503"/>
              </a:xfrm>
            </p:grpSpPr>
            <p:sp>
              <p:nvSpPr>
                <p:cNvPr id="1842" name="Google Shape;1842;p67"/>
                <p:cNvSpPr/>
                <p:nvPr/>
              </p:nvSpPr>
              <p:spPr>
                <a:xfrm>
                  <a:off x="7635482" y="336275"/>
                  <a:ext cx="1022922" cy="1022889"/>
                </a:xfrm>
                <a:custGeom>
                  <a:rect b="b" l="l" r="r" t="t"/>
                  <a:pathLst>
                    <a:path extrusionOk="0" fill="none" h="31430" w="31431">
                      <a:moveTo>
                        <a:pt x="21035" y="2949"/>
                      </a:moveTo>
                      <a:cubicBezTo>
                        <a:pt x="28087" y="5867"/>
                        <a:pt x="31430" y="13952"/>
                        <a:pt x="28512" y="21035"/>
                      </a:cubicBezTo>
                      <a:cubicBezTo>
                        <a:pt x="25594" y="28086"/>
                        <a:pt x="17509" y="31430"/>
                        <a:pt x="10427" y="28512"/>
                      </a:cubicBezTo>
                      <a:cubicBezTo>
                        <a:pt x="3375" y="25594"/>
                        <a:pt x="1" y="17478"/>
                        <a:pt x="2949" y="10426"/>
                      </a:cubicBezTo>
                      <a:cubicBezTo>
                        <a:pt x="5867" y="3375"/>
                        <a:pt x="13953" y="1"/>
                        <a:pt x="21035" y="2949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rgbClr val="FFFFFF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3" name="Google Shape;1843;p67"/>
                <p:cNvSpPr/>
                <p:nvPr/>
              </p:nvSpPr>
              <p:spPr>
                <a:xfrm>
                  <a:off x="7949075" y="649871"/>
                  <a:ext cx="347255" cy="347255"/>
                </a:xfrm>
                <a:custGeom>
                  <a:rect b="b" l="l" r="r" t="t"/>
                  <a:pathLst>
                    <a:path extrusionOk="0" fill="none" h="10670" w="10670">
                      <a:moveTo>
                        <a:pt x="6110" y="10669"/>
                      </a:moveTo>
                      <a:cubicBezTo>
                        <a:pt x="2037" y="10669"/>
                        <a:pt x="0" y="5745"/>
                        <a:pt x="2858" y="2888"/>
                      </a:cubicBezTo>
                      <a:cubicBezTo>
                        <a:pt x="5745" y="0"/>
                        <a:pt x="10669" y="2037"/>
                        <a:pt x="10669" y="6110"/>
                      </a:cubicBezTo>
                      <a:cubicBezTo>
                        <a:pt x="10669" y="8633"/>
                        <a:pt x="8602" y="10669"/>
                        <a:pt x="6110" y="10669"/>
                      </a:cubicBezTo>
                      <a:close/>
                    </a:path>
                  </a:pathLst>
                </a:custGeom>
                <a:noFill/>
                <a:ln cap="flat" cmpd="sng" w="32675">
                  <a:solidFill>
                    <a:srgbClr val="0152B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844" name="Google Shape;1844;p67"/>
                <p:cNvGrpSpPr/>
                <p:nvPr/>
              </p:nvGrpSpPr>
              <p:grpSpPr>
                <a:xfrm>
                  <a:off x="5399619" y="847707"/>
                  <a:ext cx="3870144" cy="3069286"/>
                  <a:chOff x="5399619" y="2219307"/>
                  <a:chExt cx="3870144" cy="3069286"/>
                </a:xfrm>
              </p:grpSpPr>
              <p:sp>
                <p:nvSpPr>
                  <p:cNvPr id="1845" name="Google Shape;1845;p67"/>
                  <p:cNvSpPr/>
                  <p:nvPr/>
                </p:nvSpPr>
                <p:spPr>
                  <a:xfrm>
                    <a:off x="6615621" y="2219307"/>
                    <a:ext cx="2654142" cy="611358"/>
                  </a:xfrm>
                  <a:custGeom>
                    <a:rect b="b" l="l" r="r" t="t"/>
                    <a:pathLst>
                      <a:path extrusionOk="0" fill="none" h="18785" w="81553">
                        <a:moveTo>
                          <a:pt x="81553" y="18785"/>
                        </a:moveTo>
                        <a:lnTo>
                          <a:pt x="62768" y="0"/>
                        </a:lnTo>
                        <a:lnTo>
                          <a:pt x="47084" y="0"/>
                        </a:lnTo>
                        <a:lnTo>
                          <a:pt x="47084" y="10791"/>
                        </a:lnTo>
                        <a:lnTo>
                          <a:pt x="1" y="10791"/>
                        </a:lnTo>
                      </a:path>
                    </a:pathLst>
                  </a:custGeom>
                  <a:solidFill>
                    <a:srgbClr val="FFFFFF"/>
                  </a:solidFill>
                  <a:ln cap="flat" cmpd="sng" w="28575">
                    <a:solidFill>
                      <a:srgbClr val="FFFFFF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46" name="Google Shape;1846;p67"/>
                  <p:cNvSpPr/>
                  <p:nvPr/>
                </p:nvSpPr>
                <p:spPr>
                  <a:xfrm>
                    <a:off x="6371009" y="2406273"/>
                    <a:ext cx="327468" cy="328444"/>
                  </a:xfrm>
                  <a:custGeom>
                    <a:rect b="b" l="l" r="r" t="t"/>
                    <a:pathLst>
                      <a:path extrusionOk="0" h="10092" w="10062">
                        <a:moveTo>
                          <a:pt x="5046" y="0"/>
                        </a:moveTo>
                        <a:cubicBezTo>
                          <a:pt x="2250" y="0"/>
                          <a:pt x="1" y="2280"/>
                          <a:pt x="1" y="5046"/>
                        </a:cubicBezTo>
                        <a:cubicBezTo>
                          <a:pt x="1" y="7842"/>
                          <a:pt x="2250" y="10091"/>
                          <a:pt x="5046" y="10091"/>
                        </a:cubicBezTo>
                        <a:cubicBezTo>
                          <a:pt x="7812" y="10091"/>
                          <a:pt x="10062" y="7842"/>
                          <a:pt x="10062" y="5046"/>
                        </a:cubicBezTo>
                        <a:cubicBezTo>
                          <a:pt x="10062" y="2280"/>
                          <a:pt x="7812" y="0"/>
                          <a:pt x="5046" y="0"/>
                        </a:cubicBezTo>
                        <a:close/>
                      </a:path>
                    </a:pathLst>
                  </a:custGeom>
                  <a:solidFill>
                    <a:srgbClr val="303B7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47" name="Google Shape;1847;p67"/>
                  <p:cNvSpPr/>
                  <p:nvPr/>
                </p:nvSpPr>
                <p:spPr>
                  <a:xfrm>
                    <a:off x="6403651" y="2439892"/>
                    <a:ext cx="262183" cy="261174"/>
                  </a:xfrm>
                  <a:custGeom>
                    <a:rect b="b" l="l" r="r" t="t"/>
                    <a:pathLst>
                      <a:path extrusionOk="0" h="8025" w="8056">
                        <a:moveTo>
                          <a:pt x="4043" y="1"/>
                        </a:moveTo>
                        <a:cubicBezTo>
                          <a:pt x="1824" y="1"/>
                          <a:pt x="1" y="1794"/>
                          <a:pt x="1" y="4013"/>
                        </a:cubicBezTo>
                        <a:cubicBezTo>
                          <a:pt x="1" y="6232"/>
                          <a:pt x="1824" y="8025"/>
                          <a:pt x="4043" y="8025"/>
                        </a:cubicBezTo>
                        <a:cubicBezTo>
                          <a:pt x="6262" y="8025"/>
                          <a:pt x="8056" y="6232"/>
                          <a:pt x="8056" y="4013"/>
                        </a:cubicBezTo>
                        <a:cubicBezTo>
                          <a:pt x="8056" y="1794"/>
                          <a:pt x="6262" y="1"/>
                          <a:pt x="4043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48" name="Google Shape;1848;p67"/>
                  <p:cNvSpPr/>
                  <p:nvPr/>
                </p:nvSpPr>
                <p:spPr>
                  <a:xfrm>
                    <a:off x="6440263" y="2476504"/>
                    <a:ext cx="188956" cy="187980"/>
                  </a:xfrm>
                  <a:custGeom>
                    <a:rect b="b" l="l" r="r" t="t"/>
                    <a:pathLst>
                      <a:path extrusionOk="0" h="5776" w="5806">
                        <a:moveTo>
                          <a:pt x="2918" y="0"/>
                        </a:moveTo>
                        <a:cubicBezTo>
                          <a:pt x="1307" y="0"/>
                          <a:pt x="0" y="1277"/>
                          <a:pt x="0" y="2888"/>
                        </a:cubicBezTo>
                        <a:cubicBezTo>
                          <a:pt x="0" y="4499"/>
                          <a:pt x="1307" y="5775"/>
                          <a:pt x="2918" y="5775"/>
                        </a:cubicBezTo>
                        <a:cubicBezTo>
                          <a:pt x="4499" y="5775"/>
                          <a:pt x="5806" y="4499"/>
                          <a:pt x="5806" y="2888"/>
                        </a:cubicBezTo>
                        <a:cubicBezTo>
                          <a:pt x="5806" y="1277"/>
                          <a:pt x="4499" y="0"/>
                          <a:pt x="2918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8350">
                    <a:solidFill>
                      <a:srgbClr val="040E4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49" name="Google Shape;1849;p67"/>
                  <p:cNvSpPr/>
                  <p:nvPr/>
                </p:nvSpPr>
                <p:spPr>
                  <a:xfrm flipH="1" rot="2700000">
                    <a:off x="6269987" y="3888725"/>
                    <a:ext cx="529520" cy="529520"/>
                  </a:xfrm>
                  <a:custGeom>
                    <a:rect b="b" l="l" r="r" t="t"/>
                    <a:pathLst>
                      <a:path extrusionOk="0" h="13345" w="13345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solidFill>
                    <a:srgbClr val="303B7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50" name="Google Shape;1850;p67"/>
                  <p:cNvSpPr/>
                  <p:nvPr/>
                </p:nvSpPr>
                <p:spPr>
                  <a:xfrm flipH="1" rot="2700000">
                    <a:off x="5732073" y="3350847"/>
                    <a:ext cx="1605317" cy="1605266"/>
                  </a:xfrm>
                  <a:custGeom>
                    <a:rect b="b" l="l" r="r" t="t"/>
                    <a:pathLst>
                      <a:path extrusionOk="0" fill="none" h="31430" w="31431">
                        <a:moveTo>
                          <a:pt x="21035" y="2949"/>
                        </a:moveTo>
                        <a:cubicBezTo>
                          <a:pt x="28087" y="5867"/>
                          <a:pt x="31430" y="13952"/>
                          <a:pt x="28512" y="21035"/>
                        </a:cubicBezTo>
                        <a:cubicBezTo>
                          <a:pt x="25594" y="28086"/>
                          <a:pt x="17509" y="31430"/>
                          <a:pt x="10427" y="28512"/>
                        </a:cubicBezTo>
                        <a:cubicBezTo>
                          <a:pt x="3375" y="25594"/>
                          <a:pt x="1" y="17478"/>
                          <a:pt x="2949" y="10426"/>
                        </a:cubicBezTo>
                        <a:cubicBezTo>
                          <a:pt x="5867" y="3375"/>
                          <a:pt x="13953" y="1"/>
                          <a:pt x="21035" y="2949"/>
                        </a:cubicBezTo>
                        <a:close/>
                      </a:path>
                    </a:pathLst>
                  </a:custGeom>
                  <a:noFill/>
                  <a:ln cap="flat" cmpd="sng" w="28575">
                    <a:solidFill>
                      <a:srgbClr val="FFFFFF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51" name="Google Shape;1851;p67"/>
                  <p:cNvSpPr/>
                  <p:nvPr/>
                </p:nvSpPr>
                <p:spPr>
                  <a:xfrm flipH="1" rot="2700000">
                    <a:off x="6073736" y="3575019"/>
                    <a:ext cx="1156924" cy="1156924"/>
                  </a:xfrm>
                  <a:custGeom>
                    <a:rect b="b" l="l" r="r" t="t"/>
                    <a:pathLst>
                      <a:path extrusionOk="0" fill="none" h="10670" w="10670">
                        <a:moveTo>
                          <a:pt x="6110" y="10669"/>
                        </a:moveTo>
                        <a:cubicBezTo>
                          <a:pt x="2037" y="10669"/>
                          <a:pt x="0" y="5745"/>
                          <a:pt x="2858" y="2888"/>
                        </a:cubicBezTo>
                        <a:cubicBezTo>
                          <a:pt x="5745" y="0"/>
                          <a:pt x="10669" y="2037"/>
                          <a:pt x="10669" y="6110"/>
                        </a:cubicBezTo>
                        <a:cubicBezTo>
                          <a:pt x="10669" y="8633"/>
                          <a:pt x="8602" y="10669"/>
                          <a:pt x="6110" y="10669"/>
                        </a:cubicBezTo>
                        <a:close/>
                      </a:path>
                    </a:pathLst>
                  </a:custGeom>
                  <a:noFill/>
                  <a:ln cap="flat" cmpd="sng" w="28575">
                    <a:solidFill>
                      <a:srgbClr val="0152B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52" name="Google Shape;1852;p67"/>
                  <p:cNvSpPr/>
                  <p:nvPr/>
                </p:nvSpPr>
                <p:spPr>
                  <a:xfrm flipH="1" rot="2700000">
                    <a:off x="6327038" y="3945773"/>
                    <a:ext cx="415435" cy="415435"/>
                  </a:xfrm>
                  <a:custGeom>
                    <a:rect b="b" l="l" r="r" t="t"/>
                    <a:pathLst>
                      <a:path extrusionOk="0" h="13345" w="13345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noFill/>
                  <a:ln cap="flat" cmpd="sng" w="28575">
                    <a:solidFill>
                      <a:srgbClr val="FFFFFF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53" name="Google Shape;1853;p67"/>
                  <p:cNvSpPr/>
                  <p:nvPr/>
                </p:nvSpPr>
                <p:spPr>
                  <a:xfrm flipH="1" rot="2700000">
                    <a:off x="6445027" y="4063770"/>
                    <a:ext cx="179432" cy="179432"/>
                  </a:xfrm>
                  <a:custGeom>
                    <a:rect b="b" l="l" r="r" t="t"/>
                    <a:pathLst>
                      <a:path extrusionOk="0" h="13345" w="13345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solidFill>
                    <a:srgbClr val="F5DE3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854" name="Google Shape;1854;p67"/>
                <p:cNvGrpSpPr/>
                <p:nvPr/>
              </p:nvGrpSpPr>
              <p:grpSpPr>
                <a:xfrm>
                  <a:off x="4716935" y="2738838"/>
                  <a:ext cx="1862947" cy="1862940"/>
                  <a:chOff x="4707894" y="2819553"/>
                  <a:chExt cx="1862947" cy="1862940"/>
                </a:xfrm>
              </p:grpSpPr>
              <p:cxnSp>
                <p:nvCxnSpPr>
                  <p:cNvPr id="1855" name="Google Shape;1855;p67"/>
                  <p:cNvCxnSpPr/>
                  <p:nvPr/>
                </p:nvCxnSpPr>
                <p:spPr>
                  <a:xfrm flipH="1" rot="10800000">
                    <a:off x="4956841" y="2819553"/>
                    <a:ext cx="1614000" cy="1614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FFFFFF"/>
                    </a:solidFill>
                    <a:prstDash val="solid"/>
                    <a:round/>
                    <a:headEnd len="med" w="med" type="none"/>
                    <a:tailEnd len="med" w="med" type="oval"/>
                  </a:ln>
                </p:spPr>
              </p:cxnSp>
              <p:sp>
                <p:nvSpPr>
                  <p:cNvPr id="1856" name="Google Shape;1856;p67"/>
                  <p:cNvSpPr/>
                  <p:nvPr/>
                </p:nvSpPr>
                <p:spPr>
                  <a:xfrm rot="-2700000">
                    <a:off x="4776059" y="4286376"/>
                    <a:ext cx="327464" cy="328440"/>
                  </a:xfrm>
                  <a:custGeom>
                    <a:rect b="b" l="l" r="r" t="t"/>
                    <a:pathLst>
                      <a:path extrusionOk="0" h="10092" w="10062">
                        <a:moveTo>
                          <a:pt x="5046" y="0"/>
                        </a:moveTo>
                        <a:cubicBezTo>
                          <a:pt x="2250" y="0"/>
                          <a:pt x="1" y="2280"/>
                          <a:pt x="1" y="5046"/>
                        </a:cubicBezTo>
                        <a:cubicBezTo>
                          <a:pt x="1" y="7842"/>
                          <a:pt x="2250" y="10091"/>
                          <a:pt x="5046" y="10091"/>
                        </a:cubicBezTo>
                        <a:cubicBezTo>
                          <a:pt x="7812" y="10091"/>
                          <a:pt x="10062" y="7842"/>
                          <a:pt x="10062" y="5046"/>
                        </a:cubicBezTo>
                        <a:cubicBezTo>
                          <a:pt x="10062" y="2280"/>
                          <a:pt x="7812" y="0"/>
                          <a:pt x="5046" y="0"/>
                        </a:cubicBezTo>
                        <a:close/>
                      </a:path>
                    </a:pathLst>
                  </a:custGeom>
                  <a:solidFill>
                    <a:srgbClr val="0152B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57" name="Google Shape;1857;p67"/>
                  <p:cNvSpPr/>
                  <p:nvPr/>
                </p:nvSpPr>
                <p:spPr>
                  <a:xfrm rot="-2700000">
                    <a:off x="4808689" y="4320000"/>
                    <a:ext cx="262179" cy="261170"/>
                  </a:xfrm>
                  <a:custGeom>
                    <a:rect b="b" l="l" r="r" t="t"/>
                    <a:pathLst>
                      <a:path extrusionOk="0" h="8025" w="8056">
                        <a:moveTo>
                          <a:pt x="4043" y="1"/>
                        </a:moveTo>
                        <a:cubicBezTo>
                          <a:pt x="1824" y="1"/>
                          <a:pt x="1" y="1794"/>
                          <a:pt x="1" y="4013"/>
                        </a:cubicBezTo>
                        <a:cubicBezTo>
                          <a:pt x="1" y="6232"/>
                          <a:pt x="1824" y="8025"/>
                          <a:pt x="4043" y="8025"/>
                        </a:cubicBezTo>
                        <a:cubicBezTo>
                          <a:pt x="6262" y="8025"/>
                          <a:pt x="8056" y="6232"/>
                          <a:pt x="8056" y="4013"/>
                        </a:cubicBezTo>
                        <a:cubicBezTo>
                          <a:pt x="8056" y="1794"/>
                          <a:pt x="6262" y="1"/>
                          <a:pt x="4043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58" name="Google Shape;1858;p67"/>
                  <p:cNvSpPr/>
                  <p:nvPr/>
                </p:nvSpPr>
                <p:spPr>
                  <a:xfrm rot="-2700000">
                    <a:off x="5279571" y="3772556"/>
                    <a:ext cx="582678" cy="91027"/>
                  </a:xfrm>
                  <a:custGeom>
                    <a:rect b="b" l="l" r="r" t="t"/>
                    <a:pathLst>
                      <a:path extrusionOk="0" h="2797" w="17904">
                        <a:moveTo>
                          <a:pt x="0" y="0"/>
                        </a:moveTo>
                        <a:lnTo>
                          <a:pt x="0" y="2797"/>
                        </a:lnTo>
                        <a:lnTo>
                          <a:pt x="2827" y="2797"/>
                        </a:lnTo>
                        <a:lnTo>
                          <a:pt x="2827" y="0"/>
                        </a:lnTo>
                        <a:close/>
                        <a:moveTo>
                          <a:pt x="3770" y="0"/>
                        </a:moveTo>
                        <a:lnTo>
                          <a:pt x="3770" y="2797"/>
                        </a:lnTo>
                        <a:lnTo>
                          <a:pt x="6596" y="2797"/>
                        </a:lnTo>
                        <a:lnTo>
                          <a:pt x="6596" y="0"/>
                        </a:lnTo>
                        <a:close/>
                        <a:moveTo>
                          <a:pt x="7539" y="0"/>
                        </a:moveTo>
                        <a:lnTo>
                          <a:pt x="7539" y="2797"/>
                        </a:lnTo>
                        <a:lnTo>
                          <a:pt x="10365" y="2797"/>
                        </a:lnTo>
                        <a:lnTo>
                          <a:pt x="10365" y="0"/>
                        </a:lnTo>
                        <a:close/>
                        <a:moveTo>
                          <a:pt x="11308" y="0"/>
                        </a:moveTo>
                        <a:lnTo>
                          <a:pt x="11308" y="2797"/>
                        </a:lnTo>
                        <a:lnTo>
                          <a:pt x="14134" y="2797"/>
                        </a:lnTo>
                        <a:lnTo>
                          <a:pt x="14134" y="0"/>
                        </a:lnTo>
                        <a:close/>
                        <a:moveTo>
                          <a:pt x="15077" y="0"/>
                        </a:moveTo>
                        <a:lnTo>
                          <a:pt x="15077" y="2797"/>
                        </a:lnTo>
                        <a:lnTo>
                          <a:pt x="17904" y="2797"/>
                        </a:lnTo>
                        <a:lnTo>
                          <a:pt x="1790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8350">
                    <a:solidFill>
                      <a:srgbClr val="040E4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59" name="Google Shape;1859;p67"/>
                  <p:cNvSpPr/>
                  <p:nvPr/>
                </p:nvSpPr>
                <p:spPr>
                  <a:xfrm rot="-2700000">
                    <a:off x="4845312" y="4356608"/>
                    <a:ext cx="188954" cy="187978"/>
                  </a:xfrm>
                  <a:custGeom>
                    <a:rect b="b" l="l" r="r" t="t"/>
                    <a:pathLst>
                      <a:path extrusionOk="0" h="5776" w="5806">
                        <a:moveTo>
                          <a:pt x="2918" y="0"/>
                        </a:moveTo>
                        <a:cubicBezTo>
                          <a:pt x="1307" y="0"/>
                          <a:pt x="0" y="1277"/>
                          <a:pt x="0" y="2888"/>
                        </a:cubicBezTo>
                        <a:cubicBezTo>
                          <a:pt x="0" y="4499"/>
                          <a:pt x="1307" y="5775"/>
                          <a:pt x="2918" y="5775"/>
                        </a:cubicBezTo>
                        <a:cubicBezTo>
                          <a:pt x="4499" y="5775"/>
                          <a:pt x="5806" y="4499"/>
                          <a:pt x="5806" y="2888"/>
                        </a:cubicBezTo>
                        <a:cubicBezTo>
                          <a:pt x="5806" y="1277"/>
                          <a:pt x="4499" y="0"/>
                          <a:pt x="2918" y="0"/>
                        </a:cubicBezTo>
                        <a:close/>
                      </a:path>
                    </a:pathLst>
                  </a:custGeom>
                  <a:noFill/>
                  <a:ln cap="flat" cmpd="sng" w="28575">
                    <a:solidFill>
                      <a:srgbClr val="040E4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860" name="Google Shape;1860;p67"/>
              <p:cNvSpPr/>
              <p:nvPr/>
            </p:nvSpPr>
            <p:spPr>
              <a:xfrm>
                <a:off x="7136942" y="1152386"/>
                <a:ext cx="582686" cy="91028"/>
              </a:xfrm>
              <a:custGeom>
                <a:rect b="b" l="l" r="r" t="t"/>
                <a:pathLst>
                  <a:path extrusionOk="0" h="2797" w="17904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40E4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68"/>
          <p:cNvSpPr txBox="1"/>
          <p:nvPr>
            <p:ph type="title"/>
          </p:nvPr>
        </p:nvSpPr>
        <p:spPr>
          <a:xfrm>
            <a:off x="2929800" y="82500"/>
            <a:ext cx="2914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update()</a:t>
            </a:r>
            <a:endParaRPr/>
          </a:p>
        </p:txBody>
      </p:sp>
      <p:sp>
        <p:nvSpPr>
          <p:cNvPr id="1866" name="Google Shape;1866;p6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7" name="Google Shape;186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36600"/>
            <a:ext cx="4013375" cy="27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8" name="Google Shape;1868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9000" y="1281650"/>
            <a:ext cx="5616400" cy="36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69"/>
          <p:cNvSpPr txBox="1"/>
          <p:nvPr>
            <p:ph type="title"/>
          </p:nvPr>
        </p:nvSpPr>
        <p:spPr>
          <a:xfrm>
            <a:off x="720000" y="3111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Praćenje stanja konekcije korisnika</a:t>
            </a:r>
            <a:endParaRPr/>
          </a:p>
        </p:txBody>
      </p:sp>
      <p:sp>
        <p:nvSpPr>
          <p:cNvPr id="1874" name="Google Shape;1874;p6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75" name="Google Shape;187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3750"/>
            <a:ext cx="4520951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6" name="Google Shape;1876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193725"/>
            <a:ext cx="3601725" cy="14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p69"/>
          <p:cNvSpPr txBox="1"/>
          <p:nvPr>
            <p:ph idx="1" type="body"/>
          </p:nvPr>
        </p:nvSpPr>
        <p:spPr>
          <a:xfrm>
            <a:off x="5238775" y="1568400"/>
            <a:ext cx="3746100" cy="25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Upis u bazu prilikom gubitka konekcije nezavisno od razloga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Sve operacije se mogu izvršiti i nakon prekida veze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onDisconnect()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Praćenje stanja na lokaciji /.info/connected tj. kada je korisnik poslednji put bio na mreži</a:t>
            </a:r>
            <a:endParaRPr/>
          </a:p>
        </p:txBody>
      </p:sp>
      <p:grpSp>
        <p:nvGrpSpPr>
          <p:cNvPr id="1878" name="Google Shape;1878;p69"/>
          <p:cNvGrpSpPr/>
          <p:nvPr/>
        </p:nvGrpSpPr>
        <p:grpSpPr>
          <a:xfrm rot="5400000">
            <a:off x="3613180" y="2641098"/>
            <a:ext cx="3136841" cy="328444"/>
            <a:chOff x="4783909" y="2518498"/>
            <a:chExt cx="3136841" cy="328444"/>
          </a:xfrm>
        </p:grpSpPr>
        <p:cxnSp>
          <p:nvCxnSpPr>
            <p:cNvPr id="1879" name="Google Shape;1879;p69"/>
            <p:cNvCxnSpPr/>
            <p:nvPr/>
          </p:nvCxnSpPr>
          <p:spPr>
            <a:xfrm rot="-5400000">
              <a:off x="6445200" y="1207175"/>
              <a:ext cx="2100" cy="2949000"/>
            </a:xfrm>
            <a:prstGeom prst="straightConnector1">
              <a:avLst/>
            </a:prstGeom>
            <a:noFill/>
            <a:ln cap="flat" cmpd="sng" w="28575">
              <a:solidFill>
                <a:srgbClr val="0152B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880" name="Google Shape;1880;p69"/>
            <p:cNvSpPr/>
            <p:nvPr/>
          </p:nvSpPr>
          <p:spPr>
            <a:xfrm>
              <a:off x="4783909" y="2518498"/>
              <a:ext cx="327468" cy="328444"/>
            </a:xfrm>
            <a:custGeom>
              <a:rect b="b" l="l" r="r" t="t"/>
              <a:pathLst>
                <a:path extrusionOk="0" h="10092" w="10062">
                  <a:moveTo>
                    <a:pt x="5046" y="0"/>
                  </a:moveTo>
                  <a:cubicBezTo>
                    <a:pt x="2250" y="0"/>
                    <a:pt x="1" y="2280"/>
                    <a:pt x="1" y="5046"/>
                  </a:cubicBezTo>
                  <a:cubicBezTo>
                    <a:pt x="1" y="7842"/>
                    <a:pt x="2250" y="10091"/>
                    <a:pt x="5046" y="10091"/>
                  </a:cubicBezTo>
                  <a:cubicBezTo>
                    <a:pt x="7812" y="10091"/>
                    <a:pt x="10062" y="7842"/>
                    <a:pt x="10062" y="5046"/>
                  </a:cubicBezTo>
                  <a:cubicBezTo>
                    <a:pt x="10062" y="2280"/>
                    <a:pt x="7812" y="0"/>
                    <a:pt x="5046" y="0"/>
                  </a:cubicBezTo>
                  <a:close/>
                </a:path>
              </a:pathLst>
            </a:custGeom>
            <a:solidFill>
              <a:srgbClr val="303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9"/>
            <p:cNvSpPr/>
            <p:nvPr/>
          </p:nvSpPr>
          <p:spPr>
            <a:xfrm>
              <a:off x="4816551" y="2552117"/>
              <a:ext cx="262183" cy="261174"/>
            </a:xfrm>
            <a:custGeom>
              <a:rect b="b" l="l" r="r" t="t"/>
              <a:pathLst>
                <a:path extrusionOk="0" h="8025" w="8056">
                  <a:moveTo>
                    <a:pt x="4043" y="1"/>
                  </a:moveTo>
                  <a:cubicBezTo>
                    <a:pt x="1824" y="1"/>
                    <a:pt x="1" y="1794"/>
                    <a:pt x="1" y="4013"/>
                  </a:cubicBezTo>
                  <a:cubicBezTo>
                    <a:pt x="1" y="6232"/>
                    <a:pt x="1824" y="8025"/>
                    <a:pt x="4043" y="8025"/>
                  </a:cubicBezTo>
                  <a:cubicBezTo>
                    <a:pt x="6262" y="8025"/>
                    <a:pt x="8056" y="6232"/>
                    <a:pt x="8056" y="4013"/>
                  </a:cubicBezTo>
                  <a:cubicBezTo>
                    <a:pt x="8056" y="1794"/>
                    <a:pt x="6262" y="1"/>
                    <a:pt x="4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9"/>
            <p:cNvSpPr/>
            <p:nvPr/>
          </p:nvSpPr>
          <p:spPr>
            <a:xfrm>
              <a:off x="4853163" y="2588729"/>
              <a:ext cx="188956" cy="187980"/>
            </a:xfrm>
            <a:custGeom>
              <a:rect b="b" l="l" r="r" t="t"/>
              <a:pathLst>
                <a:path extrusionOk="0" h="5776" w="5806">
                  <a:moveTo>
                    <a:pt x="2918" y="0"/>
                  </a:moveTo>
                  <a:cubicBezTo>
                    <a:pt x="1307" y="0"/>
                    <a:pt x="0" y="1277"/>
                    <a:pt x="0" y="2888"/>
                  </a:cubicBezTo>
                  <a:cubicBezTo>
                    <a:pt x="0" y="4499"/>
                    <a:pt x="1307" y="5775"/>
                    <a:pt x="2918" y="5775"/>
                  </a:cubicBezTo>
                  <a:cubicBezTo>
                    <a:pt x="4499" y="5775"/>
                    <a:pt x="5806" y="4499"/>
                    <a:pt x="5806" y="2888"/>
                  </a:cubicBezTo>
                  <a:cubicBezTo>
                    <a:pt x="5806" y="1277"/>
                    <a:pt x="4499" y="0"/>
                    <a:pt x="291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8350">
              <a:solidFill>
                <a:srgbClr val="040E4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9"/>
            <p:cNvSpPr/>
            <p:nvPr/>
          </p:nvSpPr>
          <p:spPr>
            <a:xfrm>
              <a:off x="5549842" y="2636211"/>
              <a:ext cx="582686" cy="91028"/>
            </a:xfrm>
            <a:custGeom>
              <a:rect b="b" l="l" r="r" t="t"/>
              <a:pathLst>
                <a:path extrusionOk="0" h="2797" w="17904">
                  <a:moveTo>
                    <a:pt x="0" y="0"/>
                  </a:moveTo>
                  <a:lnTo>
                    <a:pt x="0" y="2797"/>
                  </a:lnTo>
                  <a:lnTo>
                    <a:pt x="2827" y="2797"/>
                  </a:lnTo>
                  <a:lnTo>
                    <a:pt x="2827" y="0"/>
                  </a:lnTo>
                  <a:close/>
                  <a:moveTo>
                    <a:pt x="3770" y="0"/>
                  </a:moveTo>
                  <a:lnTo>
                    <a:pt x="3770" y="2797"/>
                  </a:lnTo>
                  <a:lnTo>
                    <a:pt x="6596" y="2797"/>
                  </a:lnTo>
                  <a:lnTo>
                    <a:pt x="6596" y="0"/>
                  </a:lnTo>
                  <a:close/>
                  <a:moveTo>
                    <a:pt x="7539" y="0"/>
                  </a:moveTo>
                  <a:lnTo>
                    <a:pt x="7539" y="2797"/>
                  </a:lnTo>
                  <a:lnTo>
                    <a:pt x="10365" y="2797"/>
                  </a:lnTo>
                  <a:lnTo>
                    <a:pt x="10365" y="0"/>
                  </a:lnTo>
                  <a:close/>
                  <a:moveTo>
                    <a:pt x="11308" y="0"/>
                  </a:moveTo>
                  <a:lnTo>
                    <a:pt x="11308" y="2797"/>
                  </a:lnTo>
                  <a:lnTo>
                    <a:pt x="14134" y="2797"/>
                  </a:lnTo>
                  <a:lnTo>
                    <a:pt x="14134" y="0"/>
                  </a:lnTo>
                  <a:close/>
                  <a:moveTo>
                    <a:pt x="15077" y="0"/>
                  </a:moveTo>
                  <a:lnTo>
                    <a:pt x="15077" y="2797"/>
                  </a:lnTo>
                  <a:lnTo>
                    <a:pt x="17904" y="2797"/>
                  </a:lnTo>
                  <a:lnTo>
                    <a:pt x="1790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8350">
              <a:solidFill>
                <a:srgbClr val="040E4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