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4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567-91D7-9A42-B2FB-1590D4A554FD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DBC0-EB3C-C84F-AD77-C6965F3C8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1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567-91D7-9A42-B2FB-1590D4A554FD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DBC0-EB3C-C84F-AD77-C6965F3C8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3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567-91D7-9A42-B2FB-1590D4A554FD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DBC0-EB3C-C84F-AD77-C6965F3C8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6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567-91D7-9A42-B2FB-1590D4A554FD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DBC0-EB3C-C84F-AD77-C6965F3C8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2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567-91D7-9A42-B2FB-1590D4A554FD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DBC0-EB3C-C84F-AD77-C6965F3C8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0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567-91D7-9A42-B2FB-1590D4A554FD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DBC0-EB3C-C84F-AD77-C6965F3C8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1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567-91D7-9A42-B2FB-1590D4A554FD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DBC0-EB3C-C84F-AD77-C6965F3C8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2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567-91D7-9A42-B2FB-1590D4A554FD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DBC0-EB3C-C84F-AD77-C6965F3C8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5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567-91D7-9A42-B2FB-1590D4A554FD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DBC0-EB3C-C84F-AD77-C6965F3C8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6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567-91D7-9A42-B2FB-1590D4A554FD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DBC0-EB3C-C84F-AD77-C6965F3C8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0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567-91D7-9A42-B2FB-1590D4A554FD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DBC0-EB3C-C84F-AD77-C6965F3C8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76567-91D7-9A42-B2FB-1590D4A554FD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ADBC0-EB3C-C84F-AD77-C6965F3C8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7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4262"/>
            <a:ext cx="9144000" cy="4677997"/>
          </a:xfrm>
          <a:prstGeom prst="rect">
            <a:avLst/>
          </a:prstGeom>
        </p:spPr>
      </p:pic>
      <p:pic>
        <p:nvPicPr>
          <p:cNvPr id="5" name="Picture 4" descr="voxcelogo_logi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676"/>
            <a:ext cx="2959100" cy="11049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27037" y="379846"/>
            <a:ext cx="5080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 screen will show a list of studies, their protocols and their timelines. If user has the appropriate rights, they can create a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51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oxcelogo_log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676"/>
            <a:ext cx="2959100" cy="1104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6400"/>
            <a:ext cx="9144000" cy="34831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80521" y="305275"/>
            <a:ext cx="5080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Below is an example of visit schedule. The Visit view is grouped by visit history, adverse events and monitoring events.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71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oxcelogo_log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676"/>
            <a:ext cx="2959100" cy="1104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3200"/>
            <a:ext cx="9144000" cy="390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39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oxcelogo_log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676"/>
            <a:ext cx="2959100" cy="1104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2" y="1214466"/>
            <a:ext cx="8132736" cy="56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79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oxcelogo_log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676"/>
            <a:ext cx="2959100" cy="1104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1300"/>
            <a:ext cx="9144000" cy="382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4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oxcelogo_log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676"/>
            <a:ext cx="2959100" cy="1104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0" y="1162104"/>
            <a:ext cx="7709416" cy="55626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54037" y="261144"/>
            <a:ext cx="4640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Users are able to upload and download documents at the study level and site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6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oxcelogo_log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676"/>
            <a:ext cx="2959100" cy="1104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6" y="1282822"/>
            <a:ext cx="7272026" cy="55516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11603" y="106234"/>
            <a:ext cx="4902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Complete trial management modules allowing the users to capture the submissions (IRB, FDA, </a:t>
            </a:r>
            <a:r>
              <a:rPr lang="en-US" dirty="0" err="1" smtClean="0"/>
              <a:t>etc</a:t>
            </a:r>
            <a:r>
              <a:rPr lang="en-US" dirty="0" smtClean="0"/>
              <a:t>), Medical license, contracts, financial and more. This can be accessed at the study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76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oxcelogo_log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676"/>
            <a:ext cx="2959100" cy="1104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1576"/>
            <a:ext cx="9144000" cy="54744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18429" y="261143"/>
            <a:ext cx="5166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Users can create payments </a:t>
            </a:r>
            <a:r>
              <a:rPr lang="en-US" dirty="0" err="1" smtClean="0"/>
              <a:t>adhoc</a:t>
            </a:r>
            <a:r>
              <a:rPr lang="en-US" dirty="0" smtClean="0"/>
              <a:t> or schedule payments based on a visit or </a:t>
            </a:r>
            <a:r>
              <a:rPr lang="en-US" dirty="0" err="1" smtClean="0"/>
              <a:t>crf</a:t>
            </a:r>
            <a:r>
              <a:rPr lang="en-US" dirty="0" smtClean="0"/>
              <a:t>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7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oxcelogo_log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676"/>
            <a:ext cx="2959100" cy="1104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0" y="1168621"/>
            <a:ext cx="8497261" cy="568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9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oxcelogo_log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676"/>
            <a:ext cx="2959100" cy="1104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30" y="1047778"/>
            <a:ext cx="6134433" cy="58102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80223" y="124448"/>
            <a:ext cx="5832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creating a group, user must set the group rights by selecting what actions the user can have within a particular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62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oxcelogo_log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676"/>
            <a:ext cx="2959100" cy="1104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4898"/>
            <a:ext cx="9144000" cy="42725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56803" y="256431"/>
            <a:ext cx="3431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user can have one or more roles. An admin can add or remove group roles from a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3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oxcelogo_log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676"/>
            <a:ext cx="2959100" cy="1104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36" y="1143060"/>
            <a:ext cx="8591333" cy="57149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59100" y="41247"/>
            <a:ext cx="5924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allows users to create a visit schedule. If this is the primary visit, then “Is Related” is blank. Otherwise, “Is Related” means that a specific visit is related to another given the number of days it should be collected after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51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oxcelogo_log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676"/>
            <a:ext cx="2959100" cy="1104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9144000" cy="42475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53794" y="95071"/>
            <a:ext cx="5336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system is based on a library of data. Each form is made up of one or more sections and each section is made up of one or more questions. Field, Sections and CRFs are re-usable across studies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68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251</Words>
  <Application>Microsoft Macintosh PowerPoint</Application>
  <PresentationFormat>On-screen Show (4:3)</PresentationFormat>
  <Paragraphs>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Wessam Sonbol</dc:creator>
  <cp:lastModifiedBy>Wessam Sonbol</cp:lastModifiedBy>
  <cp:revision>5</cp:revision>
  <dcterms:created xsi:type="dcterms:W3CDTF">2012-09-27T14:30:52Z</dcterms:created>
  <dcterms:modified xsi:type="dcterms:W3CDTF">2014-11-11T04:59:24Z</dcterms:modified>
</cp:coreProperties>
</file>