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  <a:srgbClr val="6B0F0F"/>
    <a:srgbClr val="3A0C0C"/>
    <a:srgbClr val="0D3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 autoAdjust="0"/>
    <p:restoredTop sz="79402" autoAdjust="0"/>
  </p:normalViewPr>
  <p:slideViewPr>
    <p:cSldViewPr>
      <p:cViewPr varScale="1">
        <p:scale>
          <a:sx n="75" d="100"/>
          <a:sy n="75" d="100"/>
        </p:scale>
        <p:origin x="-1074" y="-84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3392" y="1773824"/>
            <a:ext cx="54318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Graphical User </a:t>
            </a:r>
            <a:endParaRPr lang="en-US" sz="4800" dirty="0">
              <a:solidFill>
                <a:schemeClr val="accent3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7400" y="2324100"/>
            <a:ext cx="501464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INTERFACE</a:t>
            </a:r>
            <a:endParaRPr lang="en-US" sz="60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1317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colin\Desktop\images\clus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690"/>
            <a:ext cx="9163175" cy="536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7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colin\Desktop\images\fil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740" y="190500"/>
            <a:ext cx="9163175" cy="536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07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colin\Desktop\images\s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175" y="190500"/>
            <a:ext cx="9163175" cy="536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42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1140" y="508000"/>
            <a:ext cx="25362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SCOP</a:t>
            </a:r>
            <a:endParaRPr lang="en-US" sz="60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7270" y="1587500"/>
            <a:ext cx="7904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Sa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prezentam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informatiile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intr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-o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maniera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intuitiva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6088" y="2159000"/>
            <a:ext cx="8182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Sa </a:t>
            </a:r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</a:rPr>
              <a:t>afisam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</a:rPr>
              <a:t>doar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</a:rPr>
              <a:t>informatii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</a:rPr>
              <a:t>ce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</a:rPr>
              <a:t>sunt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utile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</a:rPr>
              <a:t>utilizatorului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7270" y="2707167"/>
            <a:ext cx="4642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Sa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permitem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interactivitatea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2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upload.wm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2857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01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151102"/>
            <a:ext cx="889987" cy="369332"/>
          </a:xfrm>
          <a:prstGeom prst="rect">
            <a:avLst/>
          </a:prstGeom>
          <a:solidFill>
            <a:srgbClr val="FFC00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rPr>
              <a:t>USER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81200" y="2151102"/>
            <a:ext cx="1219436" cy="369332"/>
          </a:xfrm>
          <a:prstGeom prst="rect">
            <a:avLst/>
          </a:prstGeom>
          <a:solidFill>
            <a:srgbClr val="C0000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rPr>
              <a:t>SERVER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64952" y="398502"/>
            <a:ext cx="2015424" cy="646331"/>
          </a:xfrm>
          <a:prstGeom prst="rect">
            <a:avLst/>
          </a:prstGeom>
          <a:solidFill>
            <a:schemeClr val="bg2">
              <a:lumMod val="2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rPr>
              <a:t>INFORMATION</a:t>
            </a:r>
          </a:p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rPr>
              <a:t>EXTRACTION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72592" y="1707276"/>
            <a:ext cx="2400144" cy="369332"/>
          </a:xfrm>
          <a:prstGeom prst="rect">
            <a:avLst/>
          </a:prstGeom>
          <a:solidFill>
            <a:schemeClr val="bg2">
              <a:lumMod val="2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rPr>
              <a:t>SUMMARISATION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47570" y="2684502"/>
            <a:ext cx="1763881" cy="369332"/>
          </a:xfrm>
          <a:prstGeom prst="rect">
            <a:avLst/>
          </a:prstGeom>
          <a:solidFill>
            <a:schemeClr val="bg2">
              <a:lumMod val="2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rPr>
              <a:t>SITUATIONS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15212" y="3631168"/>
            <a:ext cx="825867" cy="369332"/>
          </a:xfrm>
          <a:prstGeom prst="rect">
            <a:avLst/>
          </a:prstGeom>
          <a:solidFill>
            <a:schemeClr val="bg2">
              <a:lumMod val="2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rPr>
              <a:t>TIME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+mj-lt"/>
            </a:endParaRPr>
          </a:p>
        </p:txBody>
      </p:sp>
      <p:cxnSp>
        <p:nvCxnSpPr>
          <p:cNvPr id="9" name="Elbow Connector 8"/>
          <p:cNvCxnSpPr>
            <a:stCxn id="4" idx="3"/>
            <a:endCxn id="10" idx="1"/>
          </p:cNvCxnSpPr>
          <p:nvPr/>
        </p:nvCxnSpPr>
        <p:spPr>
          <a:xfrm>
            <a:off x="5980376" y="721668"/>
            <a:ext cx="877624" cy="1170274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58000" y="1568776"/>
            <a:ext cx="2015424" cy="646331"/>
          </a:xfrm>
          <a:prstGeom prst="rect">
            <a:avLst/>
          </a:prstGeom>
          <a:solidFill>
            <a:srgbClr val="00B05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rPr>
              <a:t>GENERAL</a:t>
            </a:r>
          </a:p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rPr>
              <a:t>INFORMATION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10400" y="2966113"/>
            <a:ext cx="1428596" cy="369332"/>
          </a:xfrm>
          <a:prstGeom prst="rect">
            <a:avLst/>
          </a:prstGeom>
          <a:solidFill>
            <a:srgbClr val="FFC00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rPr>
              <a:t>TIMELINE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+mj-lt"/>
            </a:endParaRPr>
          </a:p>
        </p:txBody>
      </p:sp>
      <p:cxnSp>
        <p:nvCxnSpPr>
          <p:cNvPr id="14" name="Elbow Connector 13"/>
          <p:cNvCxnSpPr>
            <a:endCxn id="2" idx="2"/>
          </p:cNvCxnSpPr>
          <p:nvPr/>
        </p:nvCxnSpPr>
        <p:spPr>
          <a:xfrm rot="10800000" flipV="1">
            <a:off x="825994" y="2215106"/>
            <a:ext cx="7860806" cy="305327"/>
          </a:xfrm>
          <a:prstGeom prst="bentConnector4">
            <a:avLst>
              <a:gd name="adj1" fmla="val -168"/>
              <a:gd name="adj2" fmla="val 990128"/>
            </a:avLst>
          </a:prstGeom>
          <a:ln w="38100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2" idx="2"/>
          </p:cNvCxnSpPr>
          <p:nvPr/>
        </p:nvCxnSpPr>
        <p:spPr>
          <a:xfrm rot="5400000" flipH="1">
            <a:off x="3950143" y="-439109"/>
            <a:ext cx="815011" cy="6734098"/>
          </a:xfrm>
          <a:prstGeom prst="bentConnector4">
            <a:avLst>
              <a:gd name="adj1" fmla="val -202574"/>
              <a:gd name="adj2" fmla="val 100189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" idx="3"/>
            <a:endCxn id="3" idx="1"/>
          </p:cNvCxnSpPr>
          <p:nvPr/>
        </p:nvCxnSpPr>
        <p:spPr>
          <a:xfrm>
            <a:off x="1270987" y="2335768"/>
            <a:ext cx="71021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3" idx="3"/>
            <a:endCxn id="4" idx="1"/>
          </p:cNvCxnSpPr>
          <p:nvPr/>
        </p:nvCxnSpPr>
        <p:spPr>
          <a:xfrm flipV="1">
            <a:off x="3200636" y="721668"/>
            <a:ext cx="764316" cy="1614100"/>
          </a:xfrm>
          <a:prstGeom prst="bentConnector3">
            <a:avLst>
              <a:gd name="adj1" fmla="val 56646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3" idx="3"/>
            <a:endCxn id="5" idx="1"/>
          </p:cNvCxnSpPr>
          <p:nvPr/>
        </p:nvCxnSpPr>
        <p:spPr>
          <a:xfrm flipV="1">
            <a:off x="3200636" y="1891942"/>
            <a:ext cx="571956" cy="443826"/>
          </a:xfrm>
          <a:prstGeom prst="bentConnector3">
            <a:avLst>
              <a:gd name="adj1" fmla="val 76645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3" idx="3"/>
            <a:endCxn id="6" idx="1"/>
          </p:cNvCxnSpPr>
          <p:nvPr/>
        </p:nvCxnSpPr>
        <p:spPr>
          <a:xfrm>
            <a:off x="3200636" y="2335768"/>
            <a:ext cx="846934" cy="533400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3" idx="3"/>
            <a:endCxn id="7" idx="1"/>
          </p:cNvCxnSpPr>
          <p:nvPr/>
        </p:nvCxnSpPr>
        <p:spPr>
          <a:xfrm>
            <a:off x="3200636" y="2335768"/>
            <a:ext cx="1014576" cy="1480066"/>
          </a:xfrm>
          <a:prstGeom prst="bentConnector3">
            <a:avLst>
              <a:gd name="adj1" fmla="val 41238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6" idx="3"/>
          </p:cNvCxnSpPr>
          <p:nvPr/>
        </p:nvCxnSpPr>
        <p:spPr>
          <a:xfrm>
            <a:off x="5811451" y="2869168"/>
            <a:ext cx="1198949" cy="184666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7" idx="3"/>
            <a:endCxn id="12" idx="1"/>
          </p:cNvCxnSpPr>
          <p:nvPr/>
        </p:nvCxnSpPr>
        <p:spPr>
          <a:xfrm flipV="1">
            <a:off x="5041079" y="3150779"/>
            <a:ext cx="1969321" cy="665055"/>
          </a:xfrm>
          <a:prstGeom prst="bentConnector3">
            <a:avLst>
              <a:gd name="adj1" fmla="val 71281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172736" y="2076608"/>
            <a:ext cx="68526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77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olin\Desktop\images\typ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0"/>
            <a:ext cx="9144000" cy="535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4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colin\Desktop\images\personaj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0"/>
            <a:ext cx="9144000" cy="535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02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colin\Desktop\images\rete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175" y="190500"/>
            <a:ext cx="9163175" cy="536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53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colin\Desktop\images\locati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0"/>
            <a:ext cx="9163175" cy="536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42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colin\Desktop\images\rezuma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801" y="160690"/>
            <a:ext cx="9163175" cy="536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05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31</Words>
  <Application>Microsoft Office PowerPoint</Application>
  <PresentationFormat>On-screen Show (16:10)</PresentationFormat>
  <Paragraphs>16</Paragraphs>
  <Slides>12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</dc:creator>
  <cp:lastModifiedBy>colin</cp:lastModifiedBy>
  <cp:revision>44</cp:revision>
  <dcterms:created xsi:type="dcterms:W3CDTF">2006-08-16T00:00:00Z</dcterms:created>
  <dcterms:modified xsi:type="dcterms:W3CDTF">2012-01-30T22:57:33Z</dcterms:modified>
</cp:coreProperties>
</file>