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596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71601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75556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539552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9892" y="5193196"/>
            <a:ext cx="5148572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595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591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595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91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9892" y="6237312"/>
            <a:ext cx="511256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(</a:t>
            </a:r>
            <a:r>
              <a:rPr lang="en-GB" sz="1600" dirty="0" smtClean="0"/>
              <a:t>Slot </a:t>
            </a:r>
            <a:r>
              <a:rPr lang="en-GB" sz="1600" dirty="0" smtClean="0"/>
              <a:t>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dirty="0" smtClean="0"/>
              <a:t>, </a:t>
            </a:r>
            <a:r>
              <a:rPr lang="en-GB" sz="1600" dirty="0" smtClean="0"/>
              <a:t>if neither </a:t>
            </a:r>
            <a:r>
              <a:rPr lang="en-GB" sz="1600" dirty="0" smtClean="0"/>
              <a:t>modifier </a:t>
            </a:r>
            <a:r>
              <a:rPr lang="en-GB" sz="1600" dirty="0" smtClean="0"/>
              <a:t>present)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displayed with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slot, which means that all values for instantiations of this slot will be derived automatically from those of other 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dependent slot specification on a per-property basis, though this is not used in the demo model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, 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6168</Words>
  <Application>Microsoft Office PowerPoint</Application>
  <PresentationFormat>On-screen Show (4:3)</PresentationFormat>
  <Paragraphs>556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974</cp:revision>
  <dcterms:created xsi:type="dcterms:W3CDTF">2014-09-25T09:55:21Z</dcterms:created>
  <dcterms:modified xsi:type="dcterms:W3CDTF">2015-02-02T17:51:52Z</dcterms:modified>
</cp:coreProperties>
</file>