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313" r:id="rId8"/>
    <p:sldId id="260" r:id="rId9"/>
    <p:sldId id="285" r:id="rId10"/>
    <p:sldId id="335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6" r:id="rId53"/>
    <p:sldId id="333" r:id="rId54"/>
    <p:sldId id="323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7524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63589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67544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31540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88" y="5193196"/>
            <a:ext cx="5256584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6237312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Note: </a:t>
            </a:r>
            <a:r>
              <a:rPr lang="en-GB" sz="1400" dirty="0" smtClean="0"/>
              <a:t>Slot cardinality =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400" dirty="0" smtClean="0"/>
              <a:t>, when neither modifier present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r>
              <a:rPr lang="en-GB" sz="1600" dirty="0" smtClean="0">
                <a:cs typeface="Courier New" pitchFamily="49" charset="0"/>
              </a:rPr>
              <a:t> 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671900" y="5589240"/>
            <a:ext cx="3024336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7964" y="5985284"/>
            <a:ext cx="2448272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815916" y="5985284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067944" y="5985284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80112" y="368660"/>
            <a:ext cx="3348372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112" y="980728"/>
            <a:ext cx="334837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displayed with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OM) as being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slot, which means that all values for instantiations of this slot will be derived automatically from those of other slots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</a:t>
            </a:r>
            <a:r>
              <a:rPr lang="en-GB" sz="1600" dirty="0" smtClean="0">
                <a:cs typeface="Courier New" pitchFamily="49" charset="0"/>
              </a:rPr>
              <a:t> The MEKON-OWL model builder plug-in allows dependent slot specification on a per-property basis, though this is not used in the demo model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 rot="19301791">
            <a:off x="4230038" y="4419208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331470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Q</a:t>
            </a:r>
            <a:r>
              <a:rPr lang="en-GB" sz="1600" dirty="0" smtClean="0">
                <a:cs typeface="Courier New" pitchFamily="49" charset="0"/>
              </a:rPr>
              <a:t>ueries </a:t>
            </a:r>
            <a:r>
              <a:rPr lang="en-GB" sz="1600" dirty="0" smtClean="0">
                <a:cs typeface="Courier New" pitchFamily="49" charset="0"/>
              </a:rPr>
              <a:t>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</a:t>
            </a:r>
            <a:r>
              <a:rPr lang="en-GB" sz="1600" dirty="0" smtClean="0">
                <a:cs typeface="Courier New" pitchFamily="49" charset="0"/>
              </a:rPr>
              <a:t>whereas , by default, </a:t>
            </a:r>
            <a:r>
              <a:rPr lang="en-GB" sz="1600" dirty="0" smtClean="0">
                <a:cs typeface="Courier New" pitchFamily="49" charset="0"/>
              </a:rPr>
              <a:t>assertions </a:t>
            </a:r>
            <a:r>
              <a:rPr lang="en-GB" sz="1600" dirty="0" smtClean="0">
                <a:cs typeface="Courier New" pitchFamily="49" charset="0"/>
              </a:rPr>
              <a:t>cannot </a:t>
            </a:r>
            <a:r>
              <a:rPr lang="en-GB" sz="1600" dirty="0" smtClean="0">
                <a:cs typeface="Courier New" pitchFamily="49" charset="0"/>
              </a:rPr>
              <a:t>(however, </a:t>
            </a:r>
            <a:r>
              <a:rPr lang="en-GB" sz="1600" dirty="0" smtClean="0">
                <a:cs typeface="Courier New" pitchFamily="49" charset="0"/>
              </a:rPr>
              <a:t>this </a:t>
            </a:r>
            <a:r>
              <a:rPr lang="en-GB" sz="1600" dirty="0" smtClean="0">
                <a:cs typeface="Courier New" pitchFamily="49" charset="0"/>
              </a:rPr>
              <a:t>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440668"/>
            <a:ext cx="4299204" cy="312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3788" y="2780928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03748" y="1880828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339299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299204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87724" y="3032956"/>
            <a:ext cx="1044116" cy="39604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47764" y="2096852"/>
            <a:ext cx="936104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328498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68660"/>
            <a:ext cx="4206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20072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4492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8358" cy="32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663788" y="2636912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03748" y="1736812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3788" y="141277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3248980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3679698" cy="32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63688" y="2816932"/>
            <a:ext cx="1044116" cy="14401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684" y="1808820"/>
            <a:ext cx="1152128" cy="288032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75756" y="26009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727684" y="155679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3872484" cy="386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9672" y="2816932"/>
            <a:ext cx="1152128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31740" y="2024844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3828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71800" y="1016732"/>
            <a:ext cx="684076" cy="36004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8007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43708" y="2924944"/>
            <a:ext cx="972108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1760" y="256490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3205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476672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2060848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2528900"/>
            <a:ext cx="345186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401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584684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1952836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OM to provide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3537012"/>
            <a:ext cx="97210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95736" y="1952836"/>
            <a:ext cx="900100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700808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7804" y="3356992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27684" y="1196752"/>
            <a:ext cx="1224136" cy="3600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98072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15716" y="2816932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7804" y="267291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4048" y="548680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4048" y="1664804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75756" y="281693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91780" y="4365104"/>
            <a:ext cx="936104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67744" y="4869160"/>
            <a:ext cx="115212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15716" y="4977172"/>
            <a:ext cx="1332148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465313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1780" y="3068960"/>
            <a:ext cx="972108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11860" y="285293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197096" cy="624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2040" y="512676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221088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302047" y="6327420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44108" y="2960948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349719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 rot="19301791">
            <a:off x="2213814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6076" y="2312876"/>
            <a:ext cx="3456384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076" y="4401108"/>
            <a:ext cx="345638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39768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29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404663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12060" y="2204864"/>
            <a:ext cx="3492388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368660"/>
            <a:ext cx="349238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Expand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slots to expose their value-types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are now editable, the dynamic updating of their value-types becomes highly desirable from the point-of-view of constraining user-input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814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230039" y="6111395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484784"/>
            <a:ext cx="45243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80" y="548680"/>
            <a:ext cx="7596844" cy="57554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Object Model (OM):</a:t>
            </a:r>
            <a:r>
              <a:rPr lang="en-GB" sz="1600" dirty="0" smtClean="0"/>
              <a:t> 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8435</TotalTime>
  <Words>6168</Words>
  <Application>Microsoft Office PowerPoint</Application>
  <PresentationFormat>On-screen Show (4:3)</PresentationFormat>
  <Paragraphs>556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Slide 7</vt:lpstr>
      <vt:lpstr>Browsing Basic MEKON Version of Model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971</cp:revision>
  <dcterms:created xsi:type="dcterms:W3CDTF">2014-09-25T09:55:21Z</dcterms:created>
  <dcterms:modified xsi:type="dcterms:W3CDTF">2015-02-02T16:44:21Z</dcterms:modified>
</cp:coreProperties>
</file>