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4" r:id="rId7"/>
    <p:sldId id="264" r:id="rId8"/>
    <p:sldId id="263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8289-77C1-8145-8F1E-C28297842BB0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2978-ED6F-3441-9304-C7A53B5E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0081DE-E1A5-5547-97F2-41D14C5E4092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D6F054-13C9-414A-95A3-67F2E11631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Secure are Secure </a:t>
            </a:r>
            <a:r>
              <a:rPr lang="en-US" dirty="0" err="1" smtClean="0"/>
              <a:t>Interdomain</a:t>
            </a:r>
            <a:r>
              <a:rPr lang="en-US" dirty="0" smtClean="0"/>
              <a:t> Routing Protocols?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Sharon </a:t>
            </a:r>
            <a:r>
              <a:rPr lang="en-US" dirty="0" smtClean="0"/>
              <a:t>Goldberg, Michael </a:t>
            </a:r>
            <a:r>
              <a:rPr lang="en-US" dirty="0" err="1" smtClean="0"/>
              <a:t>Schapira</a:t>
            </a:r>
            <a:r>
              <a:rPr lang="en-US" dirty="0" smtClean="0"/>
              <a:t>, Peter </a:t>
            </a:r>
            <a:r>
              <a:rPr lang="en-US" dirty="0" err="1" smtClean="0"/>
              <a:t>Hummon</a:t>
            </a:r>
            <a:r>
              <a:rPr lang="en-US" dirty="0" smtClean="0"/>
              <a:t>, Jennifer Rexford, SIGCOMM 2010</a:t>
            </a:r>
            <a:endParaRPr lang="en-US" dirty="0"/>
          </a:p>
          <a:p>
            <a:r>
              <a:rPr lang="en-US" dirty="0" smtClean="0"/>
              <a:t>Presented by </a:t>
            </a:r>
            <a:r>
              <a:rPr lang="en-US" dirty="0"/>
              <a:t>Colin Scott</a:t>
            </a:r>
          </a:p>
        </p:txBody>
      </p:sp>
    </p:spTree>
    <p:extLst>
      <p:ext uri="{BB962C8B-B14F-4D97-AF65-F5344CB8AC3E}">
        <p14:creationId xmlns:p14="http://schemas.microsoft.com/office/powerpoint/2010/main" val="191688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818" r="-25818"/>
          <a:stretch>
            <a:fillRect/>
          </a:stretch>
        </p:blipFill>
        <p:spPr>
          <a:xfrm>
            <a:off x="-2363372" y="135799"/>
            <a:ext cx="13676727" cy="6596706"/>
          </a:xfrm>
        </p:spPr>
      </p:pic>
    </p:spTree>
    <p:extLst>
      <p:ext uri="{BB962C8B-B14F-4D97-AF65-F5344CB8AC3E}">
        <p14:creationId xmlns:p14="http://schemas.microsoft.com/office/powerpoint/2010/main" val="97909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78" r="-23378"/>
          <a:stretch>
            <a:fillRect/>
          </a:stretch>
        </p:blipFill>
        <p:spPr>
          <a:xfrm>
            <a:off x="-2170441" y="148298"/>
            <a:ext cx="13467722" cy="6626324"/>
          </a:xfrm>
        </p:spPr>
      </p:pic>
    </p:spTree>
    <p:extLst>
      <p:ext uri="{BB962C8B-B14F-4D97-AF65-F5344CB8AC3E}">
        <p14:creationId xmlns:p14="http://schemas.microsoft.com/office/powerpoint/2010/main" val="168722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soBGP</a:t>
            </a:r>
            <a:r>
              <a:rPr lang="en-US" dirty="0"/>
              <a:t> (‘secure origin’): authenticate origin + verify existence of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Hack</a:t>
            </a:r>
            <a:r>
              <a:rPr lang="en-US" dirty="0"/>
              <a:t>!: Bad guy can announce fake (unused) </a:t>
            </a:r>
            <a:r>
              <a:rPr lang="en-US" dirty="0" smtClean="0"/>
              <a:t>paths </a:t>
            </a:r>
            <a:r>
              <a:rPr lang="en-US" dirty="0"/>
              <a:t>through real </a:t>
            </a:r>
            <a:r>
              <a:rPr lang="en-US" dirty="0" err="1"/>
              <a:t>Ases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49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S-BGP: each AS cryptographically signs routing advertisement -&gt; authentication for every hop</a:t>
            </a:r>
          </a:p>
          <a:p>
            <a:pPr lvl="1"/>
            <a:r>
              <a:rPr lang="en-US" dirty="0"/>
              <a:t>This should fix it, right?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5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206" r="-27206"/>
          <a:stretch>
            <a:fillRect/>
          </a:stretch>
        </p:blipFill>
        <p:spPr>
          <a:xfrm>
            <a:off x="-2668843" y="60682"/>
            <a:ext cx="14276698" cy="6797318"/>
          </a:xfrm>
        </p:spPr>
      </p:pic>
    </p:spTree>
    <p:extLst>
      <p:ext uri="{BB962C8B-B14F-4D97-AF65-F5344CB8AC3E}">
        <p14:creationId xmlns:p14="http://schemas.microsoft.com/office/powerpoint/2010/main" val="195981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334" r="-27334"/>
          <a:stretch>
            <a:fillRect/>
          </a:stretch>
        </p:blipFill>
        <p:spPr>
          <a:xfrm>
            <a:off x="-2459836" y="212005"/>
            <a:ext cx="14078662" cy="6616950"/>
          </a:xfrm>
        </p:spPr>
      </p:pic>
    </p:spTree>
    <p:extLst>
      <p:ext uri="{BB962C8B-B14F-4D97-AF65-F5344CB8AC3E}">
        <p14:creationId xmlns:p14="http://schemas.microsoft.com/office/powerpoint/2010/main" val="56382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410" r="-27410"/>
          <a:stretch>
            <a:fillRect/>
          </a:stretch>
        </p:blipFill>
        <p:spPr>
          <a:xfrm>
            <a:off x="-2672967" y="-33344"/>
            <a:ext cx="14223358" cy="6860364"/>
          </a:xfrm>
        </p:spPr>
      </p:pic>
    </p:spTree>
    <p:extLst>
      <p:ext uri="{BB962C8B-B14F-4D97-AF65-F5344CB8AC3E}">
        <p14:creationId xmlns:p14="http://schemas.microsoft.com/office/powerpoint/2010/main" val="126552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316" r="-30316"/>
          <a:stretch>
            <a:fillRect/>
          </a:stretch>
        </p:blipFill>
        <p:spPr>
          <a:xfrm>
            <a:off x="-2845694" y="0"/>
            <a:ext cx="14625292" cy="6838655"/>
          </a:xfrm>
        </p:spPr>
      </p:pic>
    </p:spTree>
    <p:extLst>
      <p:ext uri="{BB962C8B-B14F-4D97-AF65-F5344CB8AC3E}">
        <p14:creationId xmlns:p14="http://schemas.microsoft.com/office/powerpoint/2010/main" val="285877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security proposals for BGP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Origin authentication &lt; so-BGP &lt; S-</a:t>
            </a:r>
            <a:r>
              <a:rPr lang="en-US" dirty="0" smtClean="0"/>
              <a:t>BGP</a:t>
            </a:r>
          </a:p>
          <a:p>
            <a:r>
              <a:rPr lang="en-US" dirty="0" smtClean="0"/>
              <a:t>Paper quantified and compared proposals using simulation</a:t>
            </a:r>
          </a:p>
          <a:p>
            <a:r>
              <a:rPr lang="en-US" dirty="0" smtClean="0"/>
              <a:t>Showed that </a:t>
            </a:r>
            <a:r>
              <a:rPr lang="en-US" i="1" dirty="0" smtClean="0"/>
              <a:t>export policies </a:t>
            </a:r>
            <a:r>
              <a:rPr lang="en-US" dirty="0" smtClean="0"/>
              <a:t>are as important as ‘legitimacy’ of routes</a:t>
            </a:r>
          </a:p>
          <a:p>
            <a:r>
              <a:rPr lang="en-US" dirty="0" smtClean="0"/>
              <a:t>(Other results as well, not shown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9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35" r="-18410" b="-1490"/>
          <a:stretch/>
        </p:blipFill>
        <p:spPr>
          <a:xfrm>
            <a:off x="-587891" y="309791"/>
            <a:ext cx="11352372" cy="6350717"/>
          </a:xfrm>
        </p:spPr>
      </p:pic>
    </p:spTree>
    <p:extLst>
      <p:ext uri="{BB962C8B-B14F-4D97-AF65-F5344CB8AC3E}">
        <p14:creationId xmlns:p14="http://schemas.microsoft.com/office/powerpoint/2010/main" val="219784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708" r="-26708"/>
          <a:stretch>
            <a:fillRect/>
          </a:stretch>
        </p:blipFill>
        <p:spPr>
          <a:xfrm>
            <a:off x="-2411605" y="266836"/>
            <a:ext cx="13897685" cy="6591164"/>
          </a:xfrm>
        </p:spPr>
      </p:pic>
    </p:spTree>
    <p:extLst>
      <p:ext uri="{BB962C8B-B14F-4D97-AF65-F5344CB8AC3E}">
        <p14:creationId xmlns:p14="http://schemas.microsoft.com/office/powerpoint/2010/main" val="3472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912" r="-23912"/>
          <a:stretch>
            <a:fillRect/>
          </a:stretch>
        </p:blipFill>
        <p:spPr>
          <a:xfrm>
            <a:off x="-2170445" y="216829"/>
            <a:ext cx="13395529" cy="6461077"/>
          </a:xfrm>
        </p:spPr>
      </p:pic>
    </p:spTree>
    <p:extLst>
      <p:ext uri="{BB962C8B-B14F-4D97-AF65-F5344CB8AC3E}">
        <p14:creationId xmlns:p14="http://schemas.microsoft.com/office/powerpoint/2010/main" val="288419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“Traffic Attraction” attacks can cause major problems</a:t>
            </a:r>
            <a:endParaRPr lang="en-US" dirty="0"/>
          </a:p>
          <a:p>
            <a:r>
              <a:rPr lang="en-US" dirty="0"/>
              <a:t>Many proposals to fix BGP:</a:t>
            </a:r>
          </a:p>
          <a:p>
            <a:pPr lvl="1"/>
            <a:r>
              <a:rPr lang="en-US" dirty="0"/>
              <a:t>Origin Authentication (ROA) &lt; </a:t>
            </a:r>
            <a:r>
              <a:rPr lang="en-US" dirty="0" err="1"/>
              <a:t>soBGP</a:t>
            </a:r>
            <a:r>
              <a:rPr lang="en-US" dirty="0"/>
              <a:t> &lt; S-BGP</a:t>
            </a:r>
          </a:p>
          <a:p>
            <a:pPr lvl="1"/>
            <a:r>
              <a:rPr lang="en-US" dirty="0" smtClean="0"/>
              <a:t>(+ Defensive filtering)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963083" y="3132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seeks to </a:t>
            </a:r>
            <a:r>
              <a:rPr lang="en-US" i="1" dirty="0"/>
              <a:t>quantify </a:t>
            </a:r>
            <a:r>
              <a:rPr lang="en-US" dirty="0"/>
              <a:t>and </a:t>
            </a:r>
            <a:r>
              <a:rPr lang="en-US" i="1" dirty="0"/>
              <a:t>compare </a:t>
            </a:r>
            <a:r>
              <a:rPr lang="en-US" dirty="0"/>
              <a:t>the different proposals using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881" r="-28881"/>
          <a:stretch>
            <a:fillRect/>
          </a:stretch>
        </p:blipFill>
        <p:spPr>
          <a:xfrm>
            <a:off x="-2588455" y="205871"/>
            <a:ext cx="14098263" cy="6652129"/>
          </a:xfrm>
        </p:spPr>
      </p:pic>
    </p:spTree>
    <p:extLst>
      <p:ext uri="{BB962C8B-B14F-4D97-AF65-F5344CB8AC3E}">
        <p14:creationId xmlns:p14="http://schemas.microsoft.com/office/powerpoint/2010/main" val="172828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25899" r="-25899"/>
          <a:stretch>
            <a:fillRect/>
          </a:stretch>
        </p:blipFill>
        <p:spPr>
          <a:xfrm>
            <a:off x="-2379450" y="329663"/>
            <a:ext cx="13869657" cy="6402842"/>
          </a:xfrm>
        </p:spPr>
      </p:pic>
    </p:spTree>
    <p:extLst>
      <p:ext uri="{BB962C8B-B14F-4D97-AF65-F5344CB8AC3E}">
        <p14:creationId xmlns:p14="http://schemas.microsoft.com/office/powerpoint/2010/main" val="195557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+ Origin Authentication: magic database in the sky to verify correct origin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2373</TotalTime>
  <Words>192</Words>
  <Application>Microsoft Macintosh PowerPoint</Application>
  <PresentationFormat>On-screen Show (4:3)</PresentationFormat>
  <Paragraphs>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How Secure are Secure Interdomain Routing Protocols?</vt:lpstr>
      <vt:lpstr>PowerPoint Presentation</vt:lpstr>
      <vt:lpstr>PowerPoint Presentation</vt:lpstr>
      <vt:lpstr>PowerPoint Presentation</vt:lpstr>
      <vt:lpstr>Background</vt:lpstr>
      <vt:lpstr>Contribution</vt:lpstr>
      <vt:lpstr>PowerPoint Presentation</vt:lpstr>
      <vt:lpstr>PowerPoint Presentation</vt:lpstr>
      <vt:lpstr>Origin Authentication</vt:lpstr>
      <vt:lpstr>PowerPoint Presentation</vt:lpstr>
      <vt:lpstr>PowerPoint Presentation</vt:lpstr>
      <vt:lpstr>Next Attempt</vt:lpstr>
      <vt:lpstr>Better Attempt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Secure are Secure Interdomain Routing Protocols?</dc:title>
  <dc:creator>R. Colin Scott</dc:creator>
  <cp:lastModifiedBy>R. Colin Scott</cp:lastModifiedBy>
  <cp:revision>24</cp:revision>
  <dcterms:created xsi:type="dcterms:W3CDTF">2012-03-12T19:19:15Z</dcterms:created>
  <dcterms:modified xsi:type="dcterms:W3CDTF">2012-03-19T23:54:23Z</dcterms:modified>
</cp:coreProperties>
</file>