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DCED0-D63C-9C41-AC12-81B7ADB41F10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42FFA-908C-E743-84CF-B9A87B65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that partial outages shouldn’t exist?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2FFA-908C-E743-84CF-B9A87B658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B6E8-F027-A549-90A0-2F12A21D8232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FE88-DD19-B84F-AEAD-6ADD6E06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Internet fails a lot (start with loading signal: have you ever seen this? Then show graphs)</a:t>
            </a:r>
          </a:p>
          <a:p>
            <a:pPr lvl="1"/>
            <a:r>
              <a:rPr lang="en-US" dirty="0" smtClean="0"/>
              <a:t>Most are transient (what might cause these?)</a:t>
            </a:r>
          </a:p>
          <a:p>
            <a:pPr lvl="1"/>
            <a:r>
              <a:rPr lang="en-US" dirty="0" smtClean="0"/>
              <a:t>Most unavailability due to long lived (what might cause these?)</a:t>
            </a:r>
          </a:p>
          <a:p>
            <a:r>
              <a:rPr lang="en-US" dirty="0" smtClean="0"/>
              <a:t>Show “Self-repair of Forward paths”. But Paths are often </a:t>
            </a:r>
            <a:r>
              <a:rPr lang="en-US" dirty="0" err="1" smtClean="0"/>
              <a:t>assymetric</a:t>
            </a:r>
            <a:r>
              <a:rPr lang="en-US" dirty="0" smtClean="0"/>
              <a:t>! How would you affect reverse path? Start with Avoid. How could we achieve that?</a:t>
            </a:r>
          </a:p>
          <a:p>
            <a:pPr lvl="1"/>
            <a:r>
              <a:rPr lang="en-US" dirty="0" smtClean="0"/>
              <a:t>How does BGP prevent loops (Path vector)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figure out whether problem on </a:t>
            </a:r>
            <a:r>
              <a:rPr lang="en-US" dirty="0" err="1" smtClean="0"/>
              <a:t>fwd</a:t>
            </a:r>
            <a:r>
              <a:rPr lang="en-US" dirty="0" smtClean="0"/>
              <a:t> or reverse path?</a:t>
            </a:r>
          </a:p>
          <a:p>
            <a:endParaRPr lang="en-US" dirty="0" smtClean="0"/>
          </a:p>
          <a:p>
            <a:r>
              <a:rPr lang="en-US" dirty="0" smtClean="0"/>
              <a:t>How could you measure a reverse path?</a:t>
            </a:r>
          </a:p>
          <a:p>
            <a:r>
              <a:rPr lang="en-US" dirty="0" smtClean="0"/>
              <a:t>Make exercise out of destination based forwarding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125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Key points</vt:lpstr>
      <vt:lpstr>More Key Points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Colin Scott</dc:creator>
  <cp:lastModifiedBy>R. Colin Scott</cp:lastModifiedBy>
  <cp:revision>5</cp:revision>
  <dcterms:created xsi:type="dcterms:W3CDTF">2012-11-14T23:04:08Z</dcterms:created>
  <dcterms:modified xsi:type="dcterms:W3CDTF">2012-11-15T17:58:16Z</dcterms:modified>
</cp:coreProperties>
</file>