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1" r:id="rId2"/>
    <p:sldId id="272" r:id="rId3"/>
    <p:sldId id="274" r:id="rId4"/>
    <p:sldId id="28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9" r:id="rId15"/>
    <p:sldId id="291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3" autoAdjust="0"/>
    <p:restoredTop sz="94660"/>
  </p:normalViewPr>
  <p:slideViewPr>
    <p:cSldViewPr snapToGrid="0" snapToObjects="1">
      <p:cViewPr>
        <p:scale>
          <a:sx n="215" d="100"/>
          <a:sy n="215" d="100"/>
        </p:scale>
        <p:origin x="-2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F762-1AFA-0E4E-9746-07A1AAD6D49D}" type="datetimeFigureOut">
              <a:rPr lang="en-US" smtClean="0"/>
              <a:t>5/11/12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7EF24-E888-6140-BEBF-E66BCC1E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this algorithm becomes really useful when you’re running a </a:t>
            </a:r>
            <a:r>
              <a:rPr lang="en-US" dirty="0" err="1" smtClean="0"/>
              <a:t>friggin</a:t>
            </a:r>
            <a:r>
              <a:rPr lang="en-US" dirty="0" smtClean="0"/>
              <a:t>’ huge datacenter….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17" name="Straight Connector 16"/>
          <p:cNvCxnSpPr>
            <a:endCxn id="21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68192" y="3041192"/>
            <a:ext cx="7620465" cy="111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1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463186" y="3060156"/>
            <a:ext cx="1753508" cy="1336547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282105">
            <a:off x="5403575" y="35328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2" name="Straight Connector 31"/>
          <p:cNvCxnSpPr>
            <a:endCxn id="34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endCxn id="37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69973" y="4368853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3617653" y="4469112"/>
            <a:ext cx="281707" cy="122585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57349" y="437060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42854" y="434382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116425" y="445886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230100" y="4469112"/>
            <a:ext cx="306945" cy="12982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7086332">
            <a:off x="2605773" y="4963065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156260" y="5712609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4585748">
            <a:off x="3186618" y="4962507"/>
            <a:ext cx="142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Not Master...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825520" y="569496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290534" y="4396705"/>
            <a:ext cx="1898123" cy="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03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463186" y="3060156"/>
            <a:ext cx="1753508" cy="1336547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282105">
            <a:off x="5403575" y="35328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90534" y="4396705"/>
            <a:ext cx="1898123" cy="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6425" y="445886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7314" y="5084188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Blackhole</a:t>
            </a:r>
            <a:r>
              <a:rPr lang="en-US" dirty="0" smtClean="0">
                <a:solidFill>
                  <a:srgbClr val="FF0000"/>
                </a:solidFill>
              </a:rPr>
              <a:t> persists!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341938" y="2250259"/>
            <a:ext cx="66847" cy="40994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5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38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69973" y="4368853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57349" y="437060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42854" y="434382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341938" y="2250259"/>
            <a:ext cx="54591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08785" y="6357323"/>
            <a:ext cx="54591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230100" y="4469112"/>
            <a:ext cx="306945" cy="12982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7086332">
            <a:off x="2605773" y="4963065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156260" y="5712609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4585748">
            <a:off x="3186618" y="4962507"/>
            <a:ext cx="142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Not Master...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3617653" y="4469112"/>
            <a:ext cx="281707" cy="122585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825520" y="569496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0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</a:t>
            </a: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Can we </a:t>
            </a:r>
            <a:r>
              <a:rPr lang="en-US" sz="6000" b="1" dirty="0" smtClean="0"/>
              <a:t>programmatically</a:t>
            </a:r>
            <a:r>
              <a:rPr lang="en-US" sz="6000" dirty="0" smtClean="0"/>
              <a:t> infer causes of a policy-violation?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551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61658"/>
            <a:ext cx="7610476" cy="3904671"/>
          </a:xfrm>
        </p:spPr>
        <p:txBody>
          <a:bodyPr>
            <a:noAutofit/>
          </a:bodyPr>
          <a:lstStyle/>
          <a:p>
            <a:r>
              <a:rPr lang="en-US" sz="4000" dirty="0" smtClean="0"/>
              <a:t>Simulate System Execution</a:t>
            </a:r>
          </a:p>
          <a:p>
            <a:r>
              <a:rPr lang="en-US" sz="4000" dirty="0" smtClean="0"/>
              <a:t>Feed in “unexpected events” (e.g. link failures)</a:t>
            </a:r>
          </a:p>
          <a:p>
            <a:r>
              <a:rPr lang="en-US" sz="4000" dirty="0" smtClean="0"/>
              <a:t>Iteratively prune irrelevant events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282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7314" y="4924700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Blackhole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resolved!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3" name="Straight Connector 32"/>
          <p:cNvCxnSpPr>
            <a:endCxn id="35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38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5" name="Donut 44"/>
          <p:cNvSpPr/>
          <p:nvPr/>
        </p:nvSpPr>
        <p:spPr>
          <a:xfrm>
            <a:off x="1378200" y="2506075"/>
            <a:ext cx="1667702" cy="891954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467395" y="3087501"/>
            <a:ext cx="1051442" cy="262974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4103526">
            <a:off x="3173999" y="4268769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New Routing Table!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44997" y="567980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40584" y="2213687"/>
            <a:ext cx="62856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Prune event, Replay execution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593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463186" y="3060156"/>
            <a:ext cx="1753508" cy="1336547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282105">
            <a:off x="5403575" y="35328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90534" y="4396705"/>
            <a:ext cx="1898123" cy="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6425" y="445886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3" name="Straight Connector 32"/>
          <p:cNvCxnSpPr>
            <a:endCxn id="35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38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57349" y="437060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42854" y="434382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6" name="Donut 45"/>
          <p:cNvSpPr/>
          <p:nvPr/>
        </p:nvSpPr>
        <p:spPr>
          <a:xfrm>
            <a:off x="1239529" y="5457788"/>
            <a:ext cx="1667702" cy="891954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40584" y="2213687"/>
            <a:ext cx="62856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Prune event, Replay execution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7397314" y="4924700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Blackhole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avoided!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9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463186" y="3060156"/>
            <a:ext cx="1753508" cy="1336547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282105">
            <a:off x="5403575" y="35328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90534" y="4396705"/>
            <a:ext cx="1898123" cy="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6425" y="445886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7314" y="5084188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Blackhole</a:t>
            </a:r>
            <a:r>
              <a:rPr lang="en-US" dirty="0" smtClean="0">
                <a:solidFill>
                  <a:srgbClr val="FF0000"/>
                </a:solidFill>
              </a:rPr>
              <a:t> persists!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341938" y="2250259"/>
            <a:ext cx="66847" cy="40994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5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38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69973" y="4368853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57349" y="437060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42854" y="434382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341938" y="2250259"/>
            <a:ext cx="54591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08785" y="6357323"/>
            <a:ext cx="54591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230100" y="4469112"/>
            <a:ext cx="306945" cy="12982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7086332">
            <a:off x="2605773" y="4963065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156260" y="5712609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4585748">
            <a:off x="3186618" y="4962507"/>
            <a:ext cx="142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Not Master...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3617653" y="4469112"/>
            <a:ext cx="281707" cy="122585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825520" y="569496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nut 45"/>
          <p:cNvSpPr/>
          <p:nvPr/>
        </p:nvSpPr>
        <p:spPr>
          <a:xfrm>
            <a:off x="1239529" y="5457788"/>
            <a:ext cx="1667702" cy="891954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5" name="Donut 44"/>
          <p:cNvSpPr/>
          <p:nvPr/>
        </p:nvSpPr>
        <p:spPr>
          <a:xfrm>
            <a:off x="1378200" y="2506075"/>
            <a:ext cx="1667702" cy="891954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3583" y="2075373"/>
            <a:ext cx="548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are necessary conditions!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811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98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13" name="Straight Connector 12"/>
          <p:cNvCxnSpPr>
            <a:endCxn id="30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>
            <a:endCxn id="28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68192" y="3041192"/>
            <a:ext cx="7620465" cy="111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0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7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6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5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3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Straight Connector 19"/>
          <p:cNvCxnSpPr>
            <a:endCxn id="22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5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30100" y="4469112"/>
            <a:ext cx="306945" cy="12982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7086332">
            <a:off x="2605773" y="4963065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1" name="Straight Connector 30"/>
          <p:cNvCxnSpPr>
            <a:endCxn id="33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6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56260" y="5712609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469973" y="4368853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7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17653" y="4469112"/>
            <a:ext cx="281707" cy="122585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4585748">
            <a:off x="3186618" y="4962507"/>
            <a:ext cx="142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Not Master...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>
            <a:endCxn id="26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2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469973" y="4368853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230100" y="4469112"/>
            <a:ext cx="306945" cy="12982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7086332">
            <a:off x="2605773" y="4963065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156260" y="5712609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3825520" y="569496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>
            <a:endCxn id="26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2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469973" y="4368853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3617653" y="4469112"/>
            <a:ext cx="281707" cy="122585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957349" y="437060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230100" y="4469112"/>
            <a:ext cx="306945" cy="12982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7086332">
            <a:off x="2605773" y="4963065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156260" y="5712609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4585748">
            <a:off x="3186618" y="4962507"/>
            <a:ext cx="142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Not Master...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825520" y="569496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463186" y="3060156"/>
            <a:ext cx="1753508" cy="1336547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282105">
            <a:off x="5403575" y="35328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1" name="Straight Connector 30"/>
          <p:cNvCxnSpPr>
            <a:endCxn id="33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6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69973" y="4368853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617653" y="4469112"/>
            <a:ext cx="281707" cy="122585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57349" y="437060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230100" y="4469112"/>
            <a:ext cx="306945" cy="12982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7086332">
            <a:off x="2605773" y="4963065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156260" y="5712609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4585748">
            <a:off x="3186618" y="4962507"/>
            <a:ext cx="142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Not Master...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3825520" y="569496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2423</TotalTime>
  <Words>336</Words>
  <Application>Microsoft Macintosh PowerPoint</Application>
  <PresentationFormat>On-screen Show (4:3)</PresentationFormat>
  <Paragraphs>173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Perception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Causal Inference</vt:lpstr>
      <vt:lpstr>Minimal Causal Set</vt:lpstr>
      <vt:lpstr>Minimal Causal Set</vt:lpstr>
      <vt:lpstr>Minimal Causal Set</vt:lpstr>
      <vt:lpstr>Minimal Causal Set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SDNs </dc:title>
  <dc:creator>R. Colin Scott</dc:creator>
  <cp:lastModifiedBy>R. Colin Scott</cp:lastModifiedBy>
  <cp:revision>100</cp:revision>
  <dcterms:created xsi:type="dcterms:W3CDTF">2012-02-23T00:13:04Z</dcterms:created>
  <dcterms:modified xsi:type="dcterms:W3CDTF">2012-05-12T07:53:27Z</dcterms:modified>
</cp:coreProperties>
</file>