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8" r:id="rId3"/>
    <p:sldId id="265" r:id="rId4"/>
    <p:sldId id="263" r:id="rId5"/>
    <p:sldId id="260" r:id="rId6"/>
    <p:sldId id="262" r:id="rId7"/>
    <p:sldId id="261" r:id="rId8"/>
    <p:sldId id="264" r:id="rId9"/>
    <p:sldId id="25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29A2-3ED0-E647-8F79-703E0EE06A1B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B3335-5009-234C-8334-ED21C84B8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3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UW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research is funded by the national science foundation, as well as Robert and Kate Scott.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B3335-5009-234C-8334-ED21C84B8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Bridget and Jeff are getting married</a:t>
            </a:r>
          </a:p>
          <a:p>
            <a:endParaRPr lang="en-US" dirty="0" smtClean="0"/>
          </a:p>
          <a:p>
            <a:r>
              <a:rPr lang="en-US" dirty="0" smtClean="0"/>
              <a:t>I’m Bridget’s older brother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B3335-5009-234C-8334-ED21C84B8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Embarrass Bridget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B3335-5009-234C-8334-ED21C84B8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Possibly 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B3335-5009-234C-8334-ED21C84B8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of</a:t>
            </a:r>
            <a:r>
              <a:rPr lang="en-US" baseline="0" dirty="0" smtClean="0"/>
              <a:t> Jeff and Bridget.</a:t>
            </a:r>
          </a:p>
          <a:p>
            <a:r>
              <a:rPr lang="en-US" baseline="0" dirty="0" smtClean="0"/>
              <a:t>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B3335-5009-234C-8334-ED21C84B8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August 29,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August 29,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1092"/>
            <a:ext cx="7848600" cy="2767734"/>
          </a:xfrm>
        </p:spPr>
        <p:txBody>
          <a:bodyPr/>
          <a:lstStyle/>
          <a:p>
            <a:r>
              <a:rPr lang="en-US" dirty="0" smtClean="0"/>
              <a:t>A Longitudinal Study of Bridget Connell Scott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Colin Scott, Maria </a:t>
            </a:r>
            <a:r>
              <a:rPr lang="en-US" sz="4000" dirty="0" err="1" smtClean="0"/>
              <a:t>Clow</a:t>
            </a:r>
            <a:endParaRPr lang="en-US" sz="4000" dirty="0"/>
          </a:p>
        </p:txBody>
      </p:sp>
      <p:pic>
        <p:nvPicPr>
          <p:cNvPr id="4" name="Picture 3" descr="berkel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75315"/>
            <a:ext cx="3554462" cy="12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0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 descr="bridget_c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54" y="1418359"/>
            <a:ext cx="7252855" cy="54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8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Colin is a cynic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2636" y="3498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pic>
        <p:nvPicPr>
          <p:cNvPr id="5" name="Picture 4" descr="older_broth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5" y="1379449"/>
            <a:ext cx="6490855" cy="54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5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</a:p>
          <a:p>
            <a:endParaRPr lang="en-US" dirty="0"/>
          </a:p>
          <a:p>
            <a:r>
              <a:rPr lang="en-US" dirty="0" smtClean="0"/>
              <a:t>Research Methodology</a:t>
            </a:r>
          </a:p>
          <a:p>
            <a:endParaRPr lang="en-US" dirty="0"/>
          </a:p>
          <a:p>
            <a:r>
              <a:rPr lang="en-US" dirty="0" smtClean="0"/>
              <a:t>Measurement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analysis:</a:t>
            </a:r>
          </a:p>
          <a:p>
            <a:pPr lvl="1"/>
            <a:r>
              <a:rPr lang="en-US" dirty="0" smtClean="0"/>
              <a:t>24 years of case studies!</a:t>
            </a:r>
          </a:p>
        </p:txBody>
      </p:sp>
    </p:spTree>
    <p:extLst>
      <p:ext uri="{BB962C8B-B14F-4D97-AF65-F5344CB8AC3E}">
        <p14:creationId xmlns:p14="http://schemas.microsoft.com/office/powerpoint/2010/main" val="57150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Results</a:t>
            </a:r>
            <a:endParaRPr lang="en-US" dirty="0"/>
          </a:p>
        </p:txBody>
      </p:sp>
      <p:pic>
        <p:nvPicPr>
          <p:cNvPr id="5" name="Picture 4" descr="bridget_gr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" y="1359477"/>
            <a:ext cx="7331364" cy="54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Results</a:t>
            </a:r>
            <a:endParaRPr lang="en-US" dirty="0"/>
          </a:p>
        </p:txBody>
      </p:sp>
      <p:pic>
        <p:nvPicPr>
          <p:cNvPr id="4" name="Picture 3" descr="bridget_but_we_still_love_eachoth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46" y="1267762"/>
            <a:ext cx="5754255" cy="55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of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0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3144</TotalTime>
  <Words>99</Words>
  <Application>Microsoft Macintosh PowerPoint</Application>
  <PresentationFormat>On-screen Show (4:3)</PresentationFormat>
  <Paragraphs>36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A Longitudinal Study of Bridget Connell Scott</vt:lpstr>
      <vt:lpstr>Motivation</vt:lpstr>
      <vt:lpstr>Status Quo </vt:lpstr>
      <vt:lpstr>Our Goal</vt:lpstr>
      <vt:lpstr>Outline </vt:lpstr>
      <vt:lpstr>Experimental Design</vt:lpstr>
      <vt:lpstr>Measurement Results</vt:lpstr>
      <vt:lpstr>Measurement Results</vt:lpstr>
      <vt:lpstr>Related Work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Longitudinal Study of Bridget Connell Scott</dc:title>
  <dc:creator>Colin Scott</dc:creator>
  <cp:lastModifiedBy>Colin Scott</cp:lastModifiedBy>
  <cp:revision>15</cp:revision>
  <dcterms:created xsi:type="dcterms:W3CDTF">2014-08-25T03:09:58Z</dcterms:created>
  <dcterms:modified xsi:type="dcterms:W3CDTF">2014-09-01T03:10:37Z</dcterms:modified>
</cp:coreProperties>
</file>