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7" r:id="rId9"/>
    <p:sldId id="269" r:id="rId10"/>
    <p:sldId id="268" r:id="rId11"/>
    <p:sldId id="274" r:id="rId12"/>
    <p:sldId id="270" r:id="rId13"/>
    <p:sldId id="271" r:id="rId14"/>
    <p:sldId id="272" r:id="rId15"/>
    <p:sldId id="273" r:id="rId16"/>
    <p:sldId id="262" r:id="rId17"/>
    <p:sldId id="26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08C9-FEE9-4741-87DD-6D546B70D2A3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learned over the summer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i</a:t>
            </a:r>
            <a:r>
              <a:rPr lang="en-US" dirty="0" smtClean="0"/>
              <a:t>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BGP was designed to hide routing </a:t>
            </a:r>
            <a:r>
              <a:rPr lang="en-US" dirty="0" smtClean="0"/>
              <a:t>policies </a:t>
            </a:r>
            <a:r>
              <a:rPr lang="en-US" dirty="0" smtClean="0"/>
              <a:t>and business relationships</a:t>
            </a:r>
          </a:p>
          <a:p>
            <a:r>
              <a:rPr lang="en-US" dirty="0" smtClean="0"/>
              <a:t>As a result, it’s very difficult to </a:t>
            </a:r>
            <a:r>
              <a:rPr lang="en-US" dirty="0" smtClean="0"/>
              <a:t>find out which routes another AS is using without issuing active measurements:</a:t>
            </a:r>
          </a:p>
          <a:p>
            <a:pPr lvl="1"/>
            <a:r>
              <a:rPr lang="en-US" dirty="0" smtClean="0"/>
              <a:t>You can only directly exchange routing information with neighbors</a:t>
            </a:r>
          </a:p>
          <a:p>
            <a:pPr lvl="1"/>
            <a:r>
              <a:rPr lang="en-US" dirty="0" smtClean="0"/>
              <a:t>Even then, you can only learn about your neighbors’ “best” routes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situations where exposing more information would be mutually beneficial</a:t>
            </a:r>
            <a:endParaRPr lang="en-US" dirty="0" smtClean="0"/>
          </a:p>
          <a:p>
            <a:r>
              <a:rPr lang="en-US" dirty="0" smtClean="0"/>
              <a:t>It would be great if BGP allowed the originating AS to:</a:t>
            </a:r>
          </a:p>
          <a:p>
            <a:pPr lvl="1"/>
            <a:r>
              <a:rPr lang="en-US" dirty="0" smtClean="0"/>
              <a:t>Examine the alternate routes available to an AS which is not a directly adjacent</a:t>
            </a:r>
          </a:p>
          <a:p>
            <a:pPr lvl="1"/>
            <a:r>
              <a:rPr lang="en-US" dirty="0" smtClean="0"/>
              <a:t>Or at the very least, send a message to an AS saying “if you have alternate routes, please switch”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w</a:t>
            </a:r>
            <a:r>
              <a:rPr lang="en-US" dirty="0" smtClean="0"/>
              <a:t>orked </a:t>
            </a:r>
            <a:r>
              <a:rPr lang="en-US" dirty="0" smtClean="0"/>
              <a:t>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Setting up regional and AS-level performance metrics and automated </a:t>
            </a:r>
            <a:r>
              <a:rPr lang="en-US" dirty="0" smtClean="0"/>
              <a:t>alarms</a:t>
            </a:r>
          </a:p>
          <a:p>
            <a:r>
              <a:rPr lang="en-US" dirty="0" smtClean="0"/>
              <a:t>Finding the right level of granularity for performance </a:t>
            </a:r>
            <a:r>
              <a:rPr lang="en-US" dirty="0" smtClean="0"/>
              <a:t>monitoring</a:t>
            </a:r>
            <a:endParaRPr lang="en-US" dirty="0" smtClean="0"/>
          </a:p>
          <a:p>
            <a:r>
              <a:rPr lang="en-US" dirty="0" smtClean="0"/>
              <a:t>Archiving historical performance data</a:t>
            </a:r>
          </a:p>
          <a:p>
            <a:r>
              <a:rPr lang="en-US" dirty="0" smtClean="0"/>
              <a:t>Building tools which </a:t>
            </a:r>
            <a:r>
              <a:rPr lang="en-US" dirty="0" smtClean="0"/>
              <a:t>use </a:t>
            </a:r>
            <a:r>
              <a:rPr lang="en-US" dirty="0" smtClean="0"/>
              <a:t>the historical performance data to help operators debug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Improving </a:t>
            </a:r>
            <a:r>
              <a:rPr lang="en-US" dirty="0" smtClean="0"/>
              <a:t>their worst-networks-client-report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the report differed </a:t>
            </a:r>
            <a:r>
              <a:rPr lang="en-US" dirty="0" smtClean="0"/>
              <a:t>from </a:t>
            </a:r>
            <a:r>
              <a:rPr lang="en-US" dirty="0" err="1" smtClean="0"/>
              <a:t>WhyHigh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WhyHigh</a:t>
            </a:r>
            <a:r>
              <a:rPr lang="en-US" dirty="0" smtClean="0"/>
              <a:t> is very good at </a:t>
            </a:r>
            <a:r>
              <a:rPr lang="en-US" dirty="0" smtClean="0"/>
              <a:t>prioritizing network problems according to their severity (# of customers affected + relative drop in performance)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it doesn’t </a:t>
            </a:r>
            <a:r>
              <a:rPr lang="en-US" dirty="0" smtClean="0"/>
              <a:t>take </a:t>
            </a:r>
            <a:r>
              <a:rPr lang="en-US" dirty="0" smtClean="0"/>
              <a:t>into account the </a:t>
            </a:r>
            <a:r>
              <a:rPr lang="en-US" dirty="0" smtClean="0"/>
              <a:t>effort required to solve a given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report differed from </a:t>
            </a:r>
            <a:r>
              <a:rPr lang="en-US" dirty="0" err="1" smtClean="0"/>
              <a:t>WhyHigh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mobile or wireless networks showed up at the top of our reports</a:t>
            </a:r>
          </a:p>
          <a:p>
            <a:r>
              <a:rPr lang="en-US" dirty="0" smtClean="0"/>
              <a:t>Clients using a mobile device to connect to </a:t>
            </a:r>
            <a:r>
              <a:rPr lang="en-US" dirty="0" err="1" smtClean="0"/>
              <a:t>CloudFront</a:t>
            </a:r>
            <a:r>
              <a:rPr lang="en-US" dirty="0" smtClean="0"/>
              <a:t> are going to have high last mile latency no matter what</a:t>
            </a:r>
          </a:p>
          <a:p>
            <a:r>
              <a:rPr lang="en-US" dirty="0" smtClean="0"/>
              <a:t>While the benefit of </a:t>
            </a:r>
            <a:r>
              <a:rPr lang="en-US" dirty="0" smtClean="0"/>
              <a:t>i</a:t>
            </a:r>
            <a:r>
              <a:rPr lang="en-US" dirty="0" smtClean="0"/>
              <a:t>mproving for performance for these networks is very high, the cost of doing so is prohibitive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report differed from </a:t>
            </a:r>
            <a:r>
              <a:rPr lang="en-US" dirty="0" err="1" smtClean="0"/>
              <a:t>WhyHigh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worked on developing techniques for taking both cost and the benefit into account when prioritizing network problems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988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</a:t>
            </a:r>
          </a:p>
          <a:p>
            <a:pPr algn="ctr"/>
            <a:r>
              <a:rPr lang="en-US" dirty="0" smtClean="0"/>
              <a:t>last-mile</a:t>
            </a:r>
          </a:p>
          <a:p>
            <a:pPr algn="ctr"/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4876800"/>
            <a:ext cx="139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Bad intra-AS </a:t>
            </a:r>
          </a:p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7600" y="4876800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Bad inter-AS</a:t>
            </a:r>
          </a:p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4648200"/>
            <a:ext cx="1378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Resolvers far</a:t>
            </a:r>
          </a:p>
          <a:p>
            <a:pPr algn="ctr"/>
            <a:r>
              <a:rPr lang="en-US" dirty="0" smtClean="0"/>
              <a:t>r</a:t>
            </a:r>
            <a:r>
              <a:rPr lang="en-US" dirty="0" smtClean="0"/>
              <a:t>emoved </a:t>
            </a:r>
          </a:p>
          <a:p>
            <a:pPr algn="ctr"/>
            <a:r>
              <a:rPr lang="en-US" dirty="0" smtClean="0"/>
              <a:t>from clients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4876800"/>
            <a:ext cx="127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Peering link</a:t>
            </a:r>
          </a:p>
          <a:p>
            <a:r>
              <a:rPr lang="en-US" dirty="0" smtClean="0"/>
              <a:t>congestion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4876800"/>
            <a:ext cx="132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Poor 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" y="5562600"/>
            <a:ext cx="830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79120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Nearly impossible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48600" y="5791200"/>
            <a:ext cx="115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Fairly easy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surprised </a:t>
            </a:r>
            <a:r>
              <a:rPr lang="en-US" dirty="0" smtClean="0"/>
              <a:t>me about industry: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Engineers put almost as much effort into instrumentation and monitoring as they put into the design and implementation of </a:t>
            </a:r>
            <a:r>
              <a:rPr lang="en-US" dirty="0" smtClean="0"/>
              <a:t>systems themselves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portion of </a:t>
            </a:r>
            <a:r>
              <a:rPr lang="en-US" dirty="0" smtClean="0"/>
              <a:t>time developers spend actually writing code is </a:t>
            </a:r>
            <a:r>
              <a:rPr lang="en-US" dirty="0" smtClean="0"/>
              <a:t>fairly small</a:t>
            </a:r>
            <a:endParaRPr lang="en-US" dirty="0" smtClean="0"/>
          </a:p>
          <a:p>
            <a:r>
              <a:rPr lang="en-US" dirty="0" smtClean="0"/>
              <a:t>Robustness is more important than any other </a:t>
            </a:r>
            <a:r>
              <a:rPr lang="en-US" dirty="0" smtClean="0"/>
              <a:t>design goal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forum for reverse </a:t>
            </a:r>
            <a:r>
              <a:rPr lang="en-US" dirty="0" err="1" smtClean="0"/>
              <a:t>traceroute</a:t>
            </a:r>
            <a:r>
              <a:rPr lang="en-US" dirty="0" smtClean="0"/>
              <a:t> users; forums are an excellent way to get feedback on </a:t>
            </a:r>
            <a:r>
              <a:rPr lang="en-US" dirty="0" smtClean="0"/>
              <a:t>your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CDN?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781300" y="29337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67200" y="4419600"/>
            <a:ext cx="2819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905000" y="4419600"/>
            <a:ext cx="2362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3374938" y="1959062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277922">
            <a:off x="5893396" y="4854051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0240536">
            <a:off x="1957083" y="499585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sorts of </a:t>
            </a:r>
            <a:r>
              <a:rPr lang="en-US" dirty="0" smtClean="0"/>
              <a:t>operational issues do </a:t>
            </a:r>
            <a:r>
              <a:rPr lang="en-US" dirty="0" smtClean="0"/>
              <a:t>CDNs deal </a:t>
            </a:r>
            <a:r>
              <a:rPr lang="en-US" dirty="0" smtClean="0"/>
              <a:t>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failures / </a:t>
            </a:r>
            <a:r>
              <a:rPr lang="en-US" dirty="0" err="1" smtClean="0"/>
              <a:t>misconfigurations</a:t>
            </a:r>
            <a:endParaRPr lang="en-US" dirty="0" smtClean="0"/>
          </a:p>
          <a:p>
            <a:r>
              <a:rPr lang="en-US" dirty="0" smtClean="0"/>
              <a:t>Hardware failures</a:t>
            </a:r>
          </a:p>
          <a:p>
            <a:r>
              <a:rPr lang="en-US" dirty="0" smtClean="0"/>
              <a:t>Overloaded servers (flash-crowds)</a:t>
            </a:r>
          </a:p>
          <a:p>
            <a:r>
              <a:rPr lang="en-US" dirty="0" smtClean="0"/>
              <a:t>Software bugs</a:t>
            </a:r>
          </a:p>
          <a:p>
            <a:r>
              <a:rPr lang="en-US" dirty="0" smtClean="0"/>
              <a:t>Customer complaints (bad routing, TCP sessions ending prematurely, etc.)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</a:t>
            </a:r>
            <a:r>
              <a:rPr lang="en-US" dirty="0" smtClean="0"/>
              <a:t>take 1-3 </a:t>
            </a:r>
            <a:r>
              <a:rPr lang="en-US" dirty="0" err="1" smtClean="0"/>
              <a:t>PoPs</a:t>
            </a:r>
            <a:r>
              <a:rPr lang="en-US" dirty="0" smtClean="0"/>
              <a:t> out of service </a:t>
            </a:r>
            <a:r>
              <a:rPr lang="en-US" dirty="0" smtClean="0"/>
              <a:t>per week</a:t>
            </a:r>
            <a:endParaRPr lang="en-US" dirty="0" smtClean="0"/>
          </a:p>
          <a:p>
            <a:r>
              <a:rPr lang="en-US" dirty="0" smtClean="0"/>
              <a:t>For about 2/3</a:t>
            </a:r>
            <a:r>
              <a:rPr lang="en-US" baseline="30000" dirty="0" smtClean="0"/>
              <a:t>rd</a:t>
            </a:r>
            <a:r>
              <a:rPr lang="en-US" dirty="0" smtClean="0"/>
              <a:t>s </a:t>
            </a:r>
            <a:r>
              <a:rPr lang="en-US" dirty="0" smtClean="0"/>
              <a:t>of the </a:t>
            </a:r>
            <a:r>
              <a:rPr lang="en-US" dirty="0" smtClean="0"/>
              <a:t>cases this </a:t>
            </a:r>
            <a:r>
              <a:rPr lang="en-US" dirty="0" smtClean="0"/>
              <a:t>is due to bad network connectivity</a:t>
            </a:r>
          </a:p>
          <a:p>
            <a:r>
              <a:rPr lang="en-US" dirty="0" smtClean="0"/>
              <a:t>The other 1/3</a:t>
            </a:r>
            <a:r>
              <a:rPr lang="en-US" baseline="30000" dirty="0" smtClean="0"/>
              <a:t>rd</a:t>
            </a:r>
            <a:r>
              <a:rPr lang="en-US" dirty="0" smtClean="0"/>
              <a:t> is intentional (hardware upgrades, misbehaving software, etc.)</a:t>
            </a:r>
          </a:p>
          <a:p>
            <a:r>
              <a:rPr lang="en-US" dirty="0" smtClean="0"/>
              <a:t>(The </a:t>
            </a:r>
            <a:r>
              <a:rPr lang="en-US" dirty="0" smtClean="0"/>
              <a:t>system was designed to be tolerant to </a:t>
            </a:r>
            <a:r>
              <a:rPr lang="en-US" dirty="0" err="1" smtClean="0"/>
              <a:t>PoPs</a:t>
            </a:r>
            <a:r>
              <a:rPr lang="en-US" dirty="0" smtClean="0"/>
              <a:t> going out of </a:t>
            </a:r>
            <a:r>
              <a:rPr lang="en-US" dirty="0" smtClean="0"/>
              <a:t>service)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smtClean="0"/>
              <a:t>outages </a:t>
            </a:r>
            <a:r>
              <a:rPr lang="en-US" dirty="0" smtClean="0"/>
              <a:t>occur </a:t>
            </a:r>
            <a:r>
              <a:rPr lang="en-US" dirty="0" smtClean="0"/>
              <a:t>when one </a:t>
            </a:r>
            <a:r>
              <a:rPr lang="en-US" dirty="0" smtClean="0"/>
              <a:t>of </a:t>
            </a:r>
            <a:r>
              <a:rPr lang="en-US" dirty="0" err="1" smtClean="0"/>
              <a:t>CloudFront’s</a:t>
            </a:r>
            <a:r>
              <a:rPr lang="en-US" dirty="0" smtClean="0"/>
              <a:t> providers rolls out a new CM (configuration management) which has unintended consequences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might be fruitful to combine </a:t>
            </a:r>
            <a:r>
              <a:rPr lang="en-US" dirty="0" err="1" smtClean="0"/>
              <a:t>misconfiguration</a:t>
            </a:r>
            <a:r>
              <a:rPr lang="en-US" dirty="0" smtClean="0"/>
              <a:t> prevention techniques (see </a:t>
            </a:r>
            <a:r>
              <a:rPr lang="en-US" dirty="0" err="1" smtClean="0"/>
              <a:t>Ratul’s</a:t>
            </a:r>
            <a:r>
              <a:rPr lang="en-US" dirty="0" smtClean="0"/>
              <a:t> ‘02 SIGCOMM paper) with a system for predicting the effect of a given configuration or topology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r>
              <a:rPr lang="en-US" dirty="0" smtClean="0"/>
              <a:t> is a fairly young CDN (launched in 2008). As a result, they are very interested in </a:t>
            </a:r>
            <a:r>
              <a:rPr lang="en-US" dirty="0" smtClean="0"/>
              <a:t>finding optimal </a:t>
            </a:r>
            <a:r>
              <a:rPr lang="en-US" dirty="0" smtClean="0"/>
              <a:t>locations for new </a:t>
            </a:r>
            <a:r>
              <a:rPr lang="en-US" dirty="0" err="1" smtClean="0"/>
              <a:t>PoPs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for </a:t>
            </a:r>
            <a:r>
              <a:rPr lang="en-US" dirty="0" smtClean="0"/>
              <a:t>finding optimal </a:t>
            </a:r>
            <a:r>
              <a:rPr lang="en-US" dirty="0" err="1" smtClean="0"/>
              <a:t>PoP</a:t>
            </a:r>
            <a:r>
              <a:rPr lang="en-US" dirty="0" smtClean="0"/>
              <a:t> </a:t>
            </a:r>
            <a:r>
              <a:rPr lang="en-US" dirty="0" smtClean="0"/>
              <a:t>locations would be </a:t>
            </a:r>
            <a:r>
              <a:rPr lang="en-US" dirty="0" smtClean="0"/>
              <a:t>really valuable</a:t>
            </a:r>
            <a:endParaRPr lang="en-US" dirty="0" smtClean="0"/>
          </a:p>
          <a:p>
            <a:r>
              <a:rPr lang="en-US" dirty="0" smtClean="0"/>
              <a:t>Simply identifying locations with large numbers of poor-performing clients is not enough</a:t>
            </a:r>
          </a:p>
          <a:p>
            <a:r>
              <a:rPr lang="en-US" dirty="0" smtClean="0"/>
              <a:t>The connectivity of a </a:t>
            </a:r>
            <a:r>
              <a:rPr lang="en-US" dirty="0" err="1" smtClean="0"/>
              <a:t>PoP</a:t>
            </a:r>
            <a:r>
              <a:rPr lang="en-US" dirty="0" smtClean="0"/>
              <a:t> is far more important than its geographical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 </a:t>
            </a:r>
            <a:r>
              <a:rPr lang="en-US" dirty="0" smtClean="0"/>
              <a:t>p</a:t>
            </a:r>
            <a:r>
              <a:rPr lang="en-US" dirty="0" smtClean="0"/>
              <a:t>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Configuring system </a:t>
            </a:r>
            <a:r>
              <a:rPr lang="en-US" dirty="0" smtClean="0"/>
              <a:t>parameters (half life for EWMAs, how often we push out new request routing tables, etc.)</a:t>
            </a:r>
          </a:p>
          <a:p>
            <a:r>
              <a:rPr lang="en-US" dirty="0" smtClean="0"/>
              <a:t>Predicting the performance cost of taking a </a:t>
            </a:r>
            <a:r>
              <a:rPr lang="en-US" dirty="0" err="1" smtClean="0"/>
              <a:t>PoP</a:t>
            </a:r>
            <a:r>
              <a:rPr lang="en-US" dirty="0" smtClean="0"/>
              <a:t> out of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Mitigating </a:t>
            </a:r>
            <a:r>
              <a:rPr lang="en-US" dirty="0" err="1" smtClean="0"/>
              <a:t>DDoS</a:t>
            </a:r>
            <a:r>
              <a:rPr lang="en-US" dirty="0" smtClean="0"/>
              <a:t> attacks by filtering packets which arrive at the wrong ingress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657</Words>
  <Application>Microsoft Office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What I learned over the summer</vt:lpstr>
      <vt:lpstr>Why use a CDN?</vt:lpstr>
      <vt:lpstr>What sorts of operational issues do CDNs deal with?</vt:lpstr>
      <vt:lpstr>Slide 4</vt:lpstr>
      <vt:lpstr>Interesting problems</vt:lpstr>
      <vt:lpstr>Interesting problems</vt:lpstr>
      <vt:lpstr>Interesting problems</vt:lpstr>
      <vt:lpstr>Interesting problems</vt:lpstr>
      <vt:lpstr>More interesting problems</vt:lpstr>
      <vt:lpstr>Other ideas</vt:lpstr>
      <vt:lpstr>Other ideas</vt:lpstr>
      <vt:lpstr>What I worked on:</vt:lpstr>
      <vt:lpstr>How the report differed from WhyHigh</vt:lpstr>
      <vt:lpstr>How the report differed from WhyHigh</vt:lpstr>
      <vt:lpstr>How the report differed from WhyHigh</vt:lpstr>
      <vt:lpstr>What surprised me about industry:</vt:lpstr>
      <vt:lpstr>Suggestions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think like a CDN owner, and other things I learned over the summer</dc:title>
  <dc:creator>Colin</dc:creator>
  <cp:lastModifiedBy>Colin</cp:lastModifiedBy>
  <cp:revision>45</cp:revision>
  <dcterms:created xsi:type="dcterms:W3CDTF">2010-10-28T01:14:55Z</dcterms:created>
  <dcterms:modified xsi:type="dcterms:W3CDTF">2010-10-28T06:04:44Z</dcterms:modified>
</cp:coreProperties>
</file>