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5" r:id="rId5"/>
    <p:sldId id="265" r:id="rId6"/>
    <p:sldId id="266" r:id="rId7"/>
    <p:sldId id="261" r:id="rId8"/>
    <p:sldId id="267" r:id="rId9"/>
    <p:sldId id="269" r:id="rId10"/>
    <p:sldId id="268" r:id="rId11"/>
    <p:sldId id="274" r:id="rId12"/>
    <p:sldId id="270" r:id="rId13"/>
    <p:sldId id="271" r:id="rId14"/>
    <p:sldId id="272" r:id="rId15"/>
    <p:sldId id="273" r:id="rId16"/>
    <p:sldId id="262" r:id="rId17"/>
    <p:sldId id="26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08C9-FEE9-4741-87DD-6D546B70D2A3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A725-0EB4-4047-BD8C-E3E1DF598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learned over the summer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BGP was designed to hide routing policies and business relationships</a:t>
            </a:r>
          </a:p>
          <a:p>
            <a:r>
              <a:rPr lang="en-US" dirty="0" smtClean="0"/>
              <a:t>As a result, it’s very difficult to find out which routes another AS is using without issuing active measurements:</a:t>
            </a:r>
          </a:p>
          <a:p>
            <a:pPr lvl="1"/>
            <a:r>
              <a:rPr lang="en-US" dirty="0" smtClean="0"/>
              <a:t>You can only directly exchange routing information with neighbors</a:t>
            </a:r>
          </a:p>
          <a:p>
            <a:pPr lvl="1"/>
            <a:r>
              <a:rPr lang="en-US" dirty="0" smtClean="0"/>
              <a:t>Even then, you can only learn about your neighbors’ “best” routes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situations where exposing more information would be mutually beneficial</a:t>
            </a:r>
          </a:p>
          <a:p>
            <a:r>
              <a:rPr lang="en-US" dirty="0" smtClean="0"/>
              <a:t>It would be great if BGP allowed the originating AS to:</a:t>
            </a:r>
          </a:p>
          <a:p>
            <a:pPr lvl="1"/>
            <a:r>
              <a:rPr lang="en-US" dirty="0" smtClean="0"/>
              <a:t>Examine the alternate routes available to </a:t>
            </a:r>
            <a:r>
              <a:rPr lang="en-US" dirty="0" smtClean="0"/>
              <a:t>another </a:t>
            </a:r>
            <a:r>
              <a:rPr lang="en-US" dirty="0" smtClean="0"/>
              <a:t>AS (regardless of whether they’re directly adjacent)</a:t>
            </a:r>
          </a:p>
          <a:p>
            <a:pPr lvl="1"/>
            <a:r>
              <a:rPr lang="en-US" dirty="0" smtClean="0"/>
              <a:t>Or at the very least, send a message to an AS saying “if you have alternate routes, please switch”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worked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Setting up regional and AS-level performance metrics and automated alarms</a:t>
            </a:r>
          </a:p>
          <a:p>
            <a:r>
              <a:rPr lang="en-US" dirty="0" smtClean="0"/>
              <a:t>Finding the right level of granularity for performance monitoring</a:t>
            </a:r>
          </a:p>
          <a:p>
            <a:r>
              <a:rPr lang="en-US" dirty="0" smtClean="0"/>
              <a:t>Archiving historical performance data</a:t>
            </a:r>
          </a:p>
          <a:p>
            <a:r>
              <a:rPr lang="en-US" dirty="0" smtClean="0"/>
              <a:t>Building tools which use the historical performance data to help operators debug problems</a:t>
            </a:r>
          </a:p>
          <a:p>
            <a:r>
              <a:rPr lang="en-US" dirty="0" smtClean="0"/>
              <a:t>Improving their </a:t>
            </a:r>
            <a:r>
              <a:rPr lang="en-US" dirty="0" smtClean="0"/>
              <a:t>worst-client-networks-report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report differed from </a:t>
            </a:r>
            <a:r>
              <a:rPr lang="en-US" dirty="0" err="1" smtClean="0"/>
              <a:t>WhyHigh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WhyHigh</a:t>
            </a:r>
            <a:r>
              <a:rPr lang="en-US" dirty="0" smtClean="0"/>
              <a:t> is very good at prioritizing network problems according to their severity (# of customers affected + relative drop in performance)</a:t>
            </a:r>
          </a:p>
          <a:p>
            <a:r>
              <a:rPr lang="en-US" dirty="0" smtClean="0"/>
              <a:t>But it doesn’t take into account the effort required to solve a given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report differed from </a:t>
            </a:r>
            <a:r>
              <a:rPr lang="en-US" dirty="0" err="1" smtClean="0"/>
              <a:t>WhyHigh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wireless networks showed up at the top of our reports</a:t>
            </a:r>
          </a:p>
          <a:p>
            <a:r>
              <a:rPr lang="en-US" dirty="0" smtClean="0"/>
              <a:t>Clients using a mobile device to connect to </a:t>
            </a:r>
            <a:r>
              <a:rPr lang="en-US" dirty="0" err="1" smtClean="0"/>
              <a:t>CloudFront</a:t>
            </a:r>
            <a:r>
              <a:rPr lang="en-US" dirty="0" smtClean="0"/>
              <a:t> are going to have high last-mile latency no matter what</a:t>
            </a:r>
          </a:p>
          <a:p>
            <a:r>
              <a:rPr lang="en-US" dirty="0" smtClean="0"/>
              <a:t>While the benefit of improving performance for these networks may be high, the cost of doing so is prohibitive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report differed from </a:t>
            </a:r>
            <a:r>
              <a:rPr lang="en-US" dirty="0" err="1" smtClean="0"/>
              <a:t>WhyHigh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worked on developing techniques for taking both cost and the benefit into account when prioritizing network problems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988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</a:t>
            </a:r>
          </a:p>
          <a:p>
            <a:pPr algn="ctr"/>
            <a:r>
              <a:rPr lang="en-US" dirty="0" smtClean="0"/>
              <a:t>last-mile</a:t>
            </a:r>
          </a:p>
          <a:p>
            <a:pPr algn="ctr"/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4876800"/>
            <a:ext cx="139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Bad intra-AS </a:t>
            </a:r>
          </a:p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7600" y="4876800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Bad inter-AS</a:t>
            </a:r>
          </a:p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4648200"/>
            <a:ext cx="1378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Resolvers far</a:t>
            </a:r>
          </a:p>
          <a:p>
            <a:pPr algn="ctr"/>
            <a:r>
              <a:rPr lang="en-US" dirty="0" smtClean="0"/>
              <a:t>removed </a:t>
            </a:r>
          </a:p>
          <a:p>
            <a:pPr algn="ctr"/>
            <a:r>
              <a:rPr lang="en-US" dirty="0" smtClean="0"/>
              <a:t>from clients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4876800"/>
            <a:ext cx="127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Peering link</a:t>
            </a:r>
          </a:p>
          <a:p>
            <a:r>
              <a:rPr lang="en-US" dirty="0" smtClean="0"/>
              <a:t>congestion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4876800"/>
            <a:ext cx="132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Poor 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" y="5562600"/>
            <a:ext cx="830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715000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prohibitive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3400" y="57150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trivial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3810000"/>
            <a:ext cx="418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 required to solve a network problem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surprised me about industry: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Developers put as much effort into instrumentation and monitoring as they put into the design and implementation of systems themselves</a:t>
            </a:r>
          </a:p>
          <a:p>
            <a:r>
              <a:rPr lang="en-US" dirty="0" smtClean="0"/>
              <a:t>The portion of time developers spend actually writing code is fairly small</a:t>
            </a:r>
          </a:p>
          <a:p>
            <a:r>
              <a:rPr lang="en-US" dirty="0" smtClean="0"/>
              <a:t>Robustness is more important than any other design goal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forum for reverse </a:t>
            </a:r>
            <a:r>
              <a:rPr lang="en-US" dirty="0" err="1" smtClean="0"/>
              <a:t>traceroute</a:t>
            </a:r>
            <a:r>
              <a:rPr lang="en-US" dirty="0" smtClean="0"/>
              <a:t> users; forums are an excellent way to get feedback on your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CDN?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894806" y="3048000"/>
            <a:ext cx="2743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67200" y="4419600"/>
            <a:ext cx="2514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905000" y="4419600"/>
            <a:ext cx="2362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3374938" y="2187662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464619">
            <a:off x="5656472" y="4903622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0240536">
            <a:off x="1953214" y="4976974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sorts of operational issues do CDNs deal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failures / </a:t>
            </a:r>
            <a:r>
              <a:rPr lang="en-US" dirty="0" err="1" smtClean="0"/>
              <a:t>misconfigurations</a:t>
            </a:r>
            <a:endParaRPr lang="en-US" dirty="0" smtClean="0"/>
          </a:p>
          <a:p>
            <a:r>
              <a:rPr lang="en-US" dirty="0" smtClean="0"/>
              <a:t>Hardware failures</a:t>
            </a:r>
          </a:p>
          <a:p>
            <a:r>
              <a:rPr lang="en-US" dirty="0" smtClean="0"/>
              <a:t>Overloaded servers (flash-crowds)</a:t>
            </a:r>
          </a:p>
          <a:p>
            <a:r>
              <a:rPr lang="en-US" dirty="0" smtClean="0"/>
              <a:t>Software bugs</a:t>
            </a:r>
          </a:p>
          <a:p>
            <a:r>
              <a:rPr lang="en-US" dirty="0" smtClean="0"/>
              <a:t>Customer complaints (bad routing, TCP sessions ending prematurely, etc.)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surprising?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take 1-3 </a:t>
            </a:r>
            <a:r>
              <a:rPr lang="en-US" dirty="0" err="1" smtClean="0"/>
              <a:t>PoPs</a:t>
            </a:r>
            <a:r>
              <a:rPr lang="en-US" dirty="0" smtClean="0"/>
              <a:t> out of service per week</a:t>
            </a:r>
          </a:p>
          <a:p>
            <a:r>
              <a:rPr lang="en-US" dirty="0" smtClean="0"/>
              <a:t>For about 2/3</a:t>
            </a:r>
            <a:r>
              <a:rPr lang="en-US" baseline="30000" dirty="0" smtClean="0"/>
              <a:t>rd</a:t>
            </a:r>
            <a:r>
              <a:rPr lang="en-US" dirty="0" smtClean="0"/>
              <a:t>s of the cases this is due to bad network connectivity</a:t>
            </a:r>
          </a:p>
          <a:p>
            <a:r>
              <a:rPr lang="en-US" dirty="0" smtClean="0"/>
              <a:t>The other 1/3</a:t>
            </a:r>
            <a:r>
              <a:rPr lang="en-US" baseline="30000" dirty="0" smtClean="0"/>
              <a:t>rd</a:t>
            </a:r>
            <a:r>
              <a:rPr lang="en-US" dirty="0" smtClean="0"/>
              <a:t> is intentional (hardware upgrades, misbehaving software, etc.)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outages occur when one of </a:t>
            </a:r>
            <a:r>
              <a:rPr lang="en-US" dirty="0" err="1" smtClean="0"/>
              <a:t>CloudFront’s</a:t>
            </a:r>
            <a:r>
              <a:rPr lang="en-US" dirty="0" smtClean="0"/>
              <a:t> providers rolls out a new CM (configuration management) which has unintended consequences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might be fruitful to combine </a:t>
            </a:r>
            <a:r>
              <a:rPr lang="en-US" dirty="0" err="1" smtClean="0"/>
              <a:t>misconfiguration</a:t>
            </a:r>
            <a:r>
              <a:rPr lang="en-US" dirty="0" smtClean="0"/>
              <a:t> prevention techniques with a system for predicting the effect of a given configuration or topology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PoPs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r>
              <a:rPr lang="en-US" dirty="0" smtClean="0"/>
              <a:t> is a fairly young CDN (launched in 2008). As a result, they are very interested in finding optimal locations for new </a:t>
            </a:r>
            <a:r>
              <a:rPr lang="en-US" dirty="0" err="1" smtClean="0"/>
              <a:t>PoPs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PoPs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for finding optimal </a:t>
            </a:r>
            <a:r>
              <a:rPr lang="en-US" dirty="0" err="1" smtClean="0"/>
              <a:t>PoP</a:t>
            </a:r>
            <a:r>
              <a:rPr lang="en-US" dirty="0" smtClean="0"/>
              <a:t> locations would be really valuable</a:t>
            </a:r>
          </a:p>
          <a:p>
            <a:r>
              <a:rPr lang="en-US" dirty="0" smtClean="0"/>
              <a:t>Simply identifying locations with large numbers of poorly-performing clients is not enough</a:t>
            </a:r>
          </a:p>
          <a:p>
            <a:r>
              <a:rPr lang="en-US" dirty="0" smtClean="0"/>
              <a:t>The connectivity of a </a:t>
            </a:r>
            <a:r>
              <a:rPr lang="en-US" dirty="0" err="1" smtClean="0"/>
              <a:t>PoP</a:t>
            </a:r>
            <a:r>
              <a:rPr lang="en-US" dirty="0" smtClean="0"/>
              <a:t> is far more important than its geographical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Configuring system parameters (half life for EWMAs, how often we push out new request routing tables, etc.)</a:t>
            </a:r>
          </a:p>
          <a:p>
            <a:r>
              <a:rPr lang="en-US" dirty="0" smtClean="0"/>
              <a:t>Predicting the performance cost of taking a </a:t>
            </a:r>
            <a:r>
              <a:rPr lang="en-US" dirty="0" err="1" smtClean="0"/>
              <a:t>PoP</a:t>
            </a:r>
            <a:r>
              <a:rPr lang="en-US" dirty="0" smtClean="0"/>
              <a:t> out of service</a:t>
            </a:r>
          </a:p>
          <a:p>
            <a:r>
              <a:rPr lang="en-US" dirty="0" smtClean="0"/>
              <a:t>Mitigating </a:t>
            </a:r>
            <a:r>
              <a:rPr lang="en-US" dirty="0" err="1" smtClean="0"/>
              <a:t>DDoS</a:t>
            </a:r>
            <a:r>
              <a:rPr lang="en-US" dirty="0" smtClean="0"/>
              <a:t> attacks by filtering packets that arrive at the wrong ingress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636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What I learned over the summer</vt:lpstr>
      <vt:lpstr>Why use a CDN?</vt:lpstr>
      <vt:lpstr>What sorts of operational issues do CDNs deal with?</vt:lpstr>
      <vt:lpstr>What’s surprising?</vt:lpstr>
      <vt:lpstr>Outages</vt:lpstr>
      <vt:lpstr>Outages</vt:lpstr>
      <vt:lpstr>New PoPs</vt:lpstr>
      <vt:lpstr>New PoPs</vt:lpstr>
      <vt:lpstr>Etc.</vt:lpstr>
      <vt:lpstr>Other ideas</vt:lpstr>
      <vt:lpstr>Other ideas</vt:lpstr>
      <vt:lpstr>What I worked on:</vt:lpstr>
      <vt:lpstr>How the report differed from WhyHigh</vt:lpstr>
      <vt:lpstr>How the report differed from WhyHigh</vt:lpstr>
      <vt:lpstr>How the report differed from WhyHigh</vt:lpstr>
      <vt:lpstr>What surprised me about industry:</vt:lpstr>
      <vt:lpstr>Suggestions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think like a CDN owner, and other things I learned over the summer</dc:title>
  <dc:creator>Colin</dc:creator>
  <cp:lastModifiedBy>Colin</cp:lastModifiedBy>
  <cp:revision>59</cp:revision>
  <dcterms:created xsi:type="dcterms:W3CDTF">2010-10-28T01:14:55Z</dcterms:created>
  <dcterms:modified xsi:type="dcterms:W3CDTF">2010-10-29T05:00:29Z</dcterms:modified>
</cp:coreProperties>
</file>