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notesMasterIdLst>
    <p:notesMasterId r:id="rId27"/>
  </p:notesMasterIdLst>
  <p:sldIdLst>
    <p:sldId id="278" r:id="rId2"/>
    <p:sldId id="259" r:id="rId3"/>
    <p:sldId id="260" r:id="rId4"/>
    <p:sldId id="261" r:id="rId5"/>
    <p:sldId id="257" r:id="rId6"/>
    <p:sldId id="258" r:id="rId7"/>
    <p:sldId id="264" r:id="rId8"/>
    <p:sldId id="265" r:id="rId9"/>
    <p:sldId id="266" r:id="rId10"/>
    <p:sldId id="268" r:id="rId11"/>
    <p:sldId id="270" r:id="rId12"/>
    <p:sldId id="262" r:id="rId13"/>
    <p:sldId id="279" r:id="rId14"/>
    <p:sldId id="280" r:id="rId15"/>
    <p:sldId id="281" r:id="rId16"/>
    <p:sldId id="263" r:id="rId17"/>
    <p:sldId id="269" r:id="rId18"/>
    <p:sldId id="272" r:id="rId19"/>
    <p:sldId id="274" r:id="rId20"/>
    <p:sldId id="277" r:id="rId21"/>
    <p:sldId id="282" r:id="rId22"/>
    <p:sldId id="267" r:id="rId23"/>
    <p:sldId id="284" r:id="rId24"/>
    <p:sldId id="283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576" autoAdjust="0"/>
  </p:normalViewPr>
  <p:slideViewPr>
    <p:cSldViewPr snapToGrid="0" snapToObjects="1">
      <p:cViewPr varScale="1">
        <p:scale>
          <a:sx n="69" d="100"/>
          <a:sy n="69" d="100"/>
        </p:scale>
        <p:origin x="-5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D7B2-5971-C843-BCF8-AA554AC8BE6C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A47B-DAB4-024C-B5E1-98EF4C8D80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A47B-DAB4-024C-B5E1-98EF4C8D80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this illustrates: EXPORT POLICIES MATTER MORE THAN THE PATH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A47B-DAB4-024C-B5E1-98EF4C8D80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I say what’s wrong with S-BGP, let’s return to this point that export policies are the most </a:t>
            </a:r>
            <a:r>
              <a:rPr lang="en-US" baseline="0" smtClean="0"/>
              <a:t>important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A47B-DAB4-024C-B5E1-98EF4C8D80F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C5C1C0-25E3-CB4A-8185-1190E83C3407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7EF7B7-5B17-EF48-8403-F89118DC7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0" y="966651"/>
            <a:ext cx="6172200" cy="1894362"/>
          </a:xfrm>
          <a:prstGeom prst="rect">
            <a:avLst/>
          </a:prstGeom>
        </p:spPr>
        <p:txBody>
          <a:bodyPr bIns="91440" anchor="b" anchorCtr="0">
            <a:normAutofit fontScale="8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Secure are Secure </a:t>
            </a:r>
            <a:r>
              <a:rPr kumimoji="0" lang="en-US" sz="5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Interdomain</a:t>
            </a:r>
            <a:r>
              <a:rPr kumimoji="0" lang="en-US" sz="5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Routing Protocols?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Or, How I learned to avoid rambling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/>
              </a:rPr>
              <a:t>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3853543"/>
            <a:ext cx="64008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Goldberg et al., SIGCOMM 2010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 Colin Scott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(Several slides stolen from the authors as well.)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2" y="141109"/>
            <a:ext cx="8593026" cy="660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4" y="186951"/>
            <a:ext cx="8456082" cy="6589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</a:t>
            </a:r>
            <a:r>
              <a:rPr lang="en-US" dirty="0" err="1" smtClean="0"/>
              <a:t>Interdomain</a:t>
            </a:r>
            <a:r>
              <a:rPr lang="en-US" dirty="0" smtClean="0"/>
              <a:t> Routing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security extensions have been proposed.</a:t>
            </a:r>
          </a:p>
          <a:p>
            <a:endParaRPr lang="en-US" dirty="0" smtClean="0"/>
          </a:p>
          <a:p>
            <a:r>
              <a:rPr lang="en-US" dirty="0" smtClean="0"/>
              <a:t>Defensive Filtering</a:t>
            </a:r>
          </a:p>
          <a:p>
            <a:pPr lvl="1"/>
            <a:r>
              <a:rPr lang="en-US" dirty="0" smtClean="0"/>
              <a:t>Prevent stub network spoofing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BGP </a:t>
            </a:r>
            <a:r>
              <a:rPr lang="en-US" dirty="0" smtClean="0"/>
              <a:t>+ Origin Authentication: </a:t>
            </a:r>
            <a:endParaRPr lang="en-US" dirty="0" smtClean="0"/>
          </a:p>
          <a:p>
            <a:pPr lvl="1"/>
            <a:r>
              <a:rPr lang="en-US" dirty="0" smtClean="0"/>
              <a:t>Prevent prefix hijacks</a:t>
            </a:r>
            <a:endParaRPr lang="en-US" dirty="0" smtClean="0"/>
          </a:p>
          <a:p>
            <a:pPr lvl="1"/>
            <a:r>
              <a:rPr lang="en-US" dirty="0" smtClean="0"/>
              <a:t>Hack! Bad guys, just </a:t>
            </a:r>
            <a:r>
              <a:rPr lang="en-US" dirty="0" err="1" smtClean="0"/>
              <a:t>prepend</a:t>
            </a:r>
            <a:r>
              <a:rPr lang="en-US" dirty="0" smtClean="0"/>
              <a:t> the real origin ASN to your own.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782" y="274638"/>
            <a:ext cx="8701087" cy="634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59" y="287701"/>
            <a:ext cx="8564081" cy="630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67" y="300764"/>
            <a:ext cx="8626067" cy="633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Secure </a:t>
            </a:r>
            <a:r>
              <a:rPr lang="en-US" dirty="0" err="1" smtClean="0"/>
              <a:t>Interdomain</a:t>
            </a:r>
            <a:r>
              <a:rPr lang="en-US" dirty="0" smtClean="0"/>
              <a:t> Routing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soBGP</a:t>
            </a:r>
            <a:r>
              <a:rPr lang="en-US" dirty="0" smtClean="0"/>
              <a:t> (‘secure origin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erify </a:t>
            </a:r>
            <a:r>
              <a:rPr lang="en-US" dirty="0" smtClean="0"/>
              <a:t>that the announced path physically exists.</a:t>
            </a:r>
          </a:p>
          <a:p>
            <a:pPr lvl="1"/>
            <a:r>
              <a:rPr lang="en-US" dirty="0" smtClean="0"/>
              <a:t>Hack! </a:t>
            </a:r>
            <a:r>
              <a:rPr lang="en-US" dirty="0" smtClean="0"/>
              <a:t>B</a:t>
            </a:r>
            <a:r>
              <a:rPr lang="en-US" dirty="0" smtClean="0"/>
              <a:t>ad </a:t>
            </a:r>
            <a:r>
              <a:rPr lang="en-US" dirty="0" smtClean="0"/>
              <a:t>guys can announce a fake path that passes through real </a:t>
            </a:r>
            <a:r>
              <a:rPr lang="en-US" dirty="0" err="1" smtClean="0"/>
              <a:t>ASes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S-BGP (‘Secure BGP’): </a:t>
            </a:r>
          </a:p>
          <a:p>
            <a:pPr lvl="1"/>
            <a:r>
              <a:rPr lang="en-US" dirty="0" smtClean="0"/>
              <a:t>Cryptographically </a:t>
            </a:r>
            <a:r>
              <a:rPr lang="en-US" dirty="0" smtClean="0"/>
              <a:t>sign the routing announcements in order to provide </a:t>
            </a:r>
            <a:r>
              <a:rPr lang="en-US" i="1" dirty="0" smtClean="0"/>
              <a:t>path </a:t>
            </a:r>
            <a:r>
              <a:rPr lang="en-US" i="1" dirty="0" smtClean="0"/>
              <a:t>verification</a:t>
            </a:r>
            <a:endParaRPr lang="en-US" i="1" dirty="0" smtClean="0"/>
          </a:p>
          <a:p>
            <a:pPr lvl="1"/>
            <a:r>
              <a:rPr lang="en-US" i="1" dirty="0" smtClean="0"/>
              <a:t>This should fix it, right?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8" y="140403"/>
            <a:ext cx="8300158" cy="6487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2" y="164664"/>
            <a:ext cx="8391172" cy="6615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46"/>
            <a:ext cx="8254298" cy="6336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7" y="191204"/>
            <a:ext cx="8317393" cy="631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3" y="108609"/>
            <a:ext cx="8374687" cy="653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t="78245"/>
          <a:stretch>
            <a:fillRect/>
          </a:stretch>
        </p:blipFill>
        <p:spPr>
          <a:xfrm>
            <a:off x="303422" y="5400837"/>
            <a:ext cx="8370705" cy="1434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872" y="274637"/>
            <a:ext cx="8549534" cy="619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Main Contributions:</a:t>
            </a:r>
          </a:p>
          <a:p>
            <a:pPr lvl="1"/>
            <a:r>
              <a:rPr lang="en-US" sz="2200" dirty="0" smtClean="0"/>
              <a:t>Securing </a:t>
            </a:r>
            <a:r>
              <a:rPr lang="en-US" sz="2200" dirty="0" err="1" smtClean="0"/>
              <a:t>interdomain</a:t>
            </a:r>
            <a:r>
              <a:rPr lang="en-US" sz="2200" dirty="0" smtClean="0"/>
              <a:t> routing is really </a:t>
            </a:r>
            <a:r>
              <a:rPr lang="en-US" sz="2200" dirty="0" smtClean="0"/>
              <a:t>hard</a:t>
            </a:r>
          </a:p>
          <a:p>
            <a:pPr lvl="1"/>
            <a:r>
              <a:rPr lang="en-US" sz="2200" dirty="0" smtClean="0"/>
              <a:t>None of the security proposals are completely effective</a:t>
            </a:r>
          </a:p>
          <a:p>
            <a:pPr lvl="1"/>
            <a:r>
              <a:rPr lang="en-US" sz="2200" dirty="0" smtClean="0"/>
              <a:t>Constraining the paths announced is not sufficient; manipulating export policies is still an effective attack vector</a:t>
            </a:r>
          </a:p>
          <a:p>
            <a:pPr lvl="1"/>
            <a:r>
              <a:rPr lang="en-US" sz="2200" dirty="0" smtClean="0"/>
              <a:t>Finding the optimal attack strategy is NP-Hard</a:t>
            </a:r>
          </a:p>
          <a:p>
            <a:endParaRPr lang="en-US" sz="2400" dirty="0" smtClean="0"/>
          </a:p>
          <a:p>
            <a:r>
              <a:rPr lang="en-US" sz="2400" dirty="0" smtClean="0"/>
              <a:t>Limitations</a:t>
            </a:r>
            <a:r>
              <a:rPr lang="en-US" sz="2400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smtClean="0"/>
              <a:t>Incomplete </a:t>
            </a:r>
            <a:r>
              <a:rPr lang="en-US" dirty="0" smtClean="0"/>
              <a:t>AS topology </a:t>
            </a:r>
            <a:r>
              <a:rPr lang="en-US" dirty="0" smtClean="0"/>
              <a:t>data</a:t>
            </a:r>
          </a:p>
          <a:p>
            <a:pPr lvl="1">
              <a:buFontTx/>
              <a:buChar char="-"/>
            </a:pPr>
            <a:r>
              <a:rPr lang="en-US" dirty="0" smtClean="0"/>
              <a:t>Simplistic routing model 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Doesn’t consider which </a:t>
            </a:r>
            <a:r>
              <a:rPr lang="en-US" dirty="0" err="1" smtClean="0"/>
              <a:t>ASes</a:t>
            </a:r>
            <a:r>
              <a:rPr lang="en-US" dirty="0" smtClean="0"/>
              <a:t> are attracting traffic, or what traffic is </a:t>
            </a:r>
            <a:r>
              <a:rPr lang="en-US" dirty="0" smtClean="0"/>
              <a:t>diverted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Does adding a backwards-compatible layer of security on top of a vulnerable protocol really give you security? (the same question applies to DNSSEC)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What </a:t>
            </a:r>
            <a:r>
              <a:rPr lang="en-US" sz="2400" dirty="0" smtClean="0"/>
              <a:t>problems discussed by the authors (or others!) are inherent to the fundamental problem of </a:t>
            </a:r>
            <a:r>
              <a:rPr lang="en-US" sz="2400" dirty="0" err="1" smtClean="0"/>
              <a:t>interdomain</a:t>
            </a:r>
            <a:r>
              <a:rPr lang="en-US" sz="2400" dirty="0" smtClean="0"/>
              <a:t> routing? Which are specific to BGP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23831"/>
            <a:ext cx="7772400" cy="4572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</a:t>
            </a:r>
            <a:r>
              <a:rPr lang="en-US" sz="2400" dirty="0" smtClean="0"/>
              <a:t>what degree do we need to understand the characteristics of a protocol before deploying it in the wild?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400" dirty="0" smtClean="0"/>
              <a:t>Some of these proposals are over a decade old. Why haven’t they been adopted?</a:t>
            </a:r>
          </a:p>
          <a:p>
            <a:endParaRPr lang="en-US" sz="2400" dirty="0" smtClean="0"/>
          </a:p>
          <a:p>
            <a:r>
              <a:rPr lang="en-US" sz="2400" dirty="0" smtClean="0"/>
              <a:t>Is there anything interesting to discuss from the paper that I skipped?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249" y="274637"/>
            <a:ext cx="8257717" cy="63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5" y="188380"/>
            <a:ext cx="8450177" cy="645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5" y="378628"/>
            <a:ext cx="8463138" cy="6383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“BGP attraction attacks” can cause major problems</a:t>
            </a:r>
          </a:p>
          <a:p>
            <a:pPr lvl="1"/>
            <a:r>
              <a:rPr lang="en-US" dirty="0" smtClean="0"/>
              <a:t>Prefix hijacks causing </a:t>
            </a:r>
            <a:r>
              <a:rPr lang="en-US" dirty="0" err="1" smtClean="0"/>
              <a:t>blackholes</a:t>
            </a:r>
            <a:r>
              <a:rPr lang="en-US" dirty="0" smtClean="0"/>
              <a:t>, loss of connectivity</a:t>
            </a:r>
          </a:p>
          <a:p>
            <a:pPr lvl="1"/>
            <a:r>
              <a:rPr lang="en-US" dirty="0" smtClean="0"/>
              <a:t>… e.g., Pakistan Telecom / YouTube incident</a:t>
            </a:r>
          </a:p>
          <a:p>
            <a:pPr lvl="1"/>
            <a:r>
              <a:rPr lang="en-US" dirty="0" smtClean="0"/>
              <a:t>BGP “Man-In-The-Middle” attacks</a:t>
            </a:r>
          </a:p>
          <a:p>
            <a:pPr lvl="1"/>
            <a:r>
              <a:rPr lang="en-US" dirty="0" smtClean="0"/>
              <a:t>… e.g., </a:t>
            </a:r>
            <a:r>
              <a:rPr lang="en-US" dirty="0" err="1" smtClean="0"/>
              <a:t>Pilosov</a:t>
            </a:r>
            <a:r>
              <a:rPr lang="en-US" dirty="0" smtClean="0"/>
              <a:t> &amp; </a:t>
            </a:r>
            <a:r>
              <a:rPr lang="en-US" dirty="0" err="1" smtClean="0"/>
              <a:t>Kapela</a:t>
            </a:r>
            <a:r>
              <a:rPr lang="en-US" dirty="0" smtClean="0"/>
              <a:t> traffic interception demo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Several security extensions have been proposed for BGP</a:t>
            </a:r>
          </a:p>
          <a:p>
            <a:pPr lvl="1"/>
            <a:r>
              <a:rPr lang="en-US" dirty="0" smtClean="0"/>
              <a:t>origin authentication (ROA/RPKI) &lt; </a:t>
            </a:r>
            <a:r>
              <a:rPr lang="en-US" dirty="0" err="1" smtClean="0"/>
              <a:t>soBGP</a:t>
            </a:r>
            <a:r>
              <a:rPr lang="en-US" dirty="0" smtClean="0"/>
              <a:t> &lt; S-BGP</a:t>
            </a:r>
          </a:p>
          <a:p>
            <a:pPr lvl="1"/>
            <a:r>
              <a:rPr lang="en-US" dirty="0" smtClean="0"/>
              <a:t>Defensive filtering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Overview(continued)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paper seeks to </a:t>
            </a:r>
            <a:r>
              <a:rPr lang="en-US" i="1" dirty="0" smtClean="0"/>
              <a:t>quantify</a:t>
            </a:r>
            <a:r>
              <a:rPr lang="en-US" dirty="0" smtClean="0"/>
              <a:t> and </a:t>
            </a:r>
            <a:r>
              <a:rPr lang="en-US" i="1" dirty="0" smtClean="0"/>
              <a:t>compare</a:t>
            </a:r>
            <a:r>
              <a:rPr lang="en-US" dirty="0" smtClean="0"/>
              <a:t> the different proposals using simulations on AS topology data</a:t>
            </a:r>
          </a:p>
          <a:p>
            <a:endParaRPr lang="en-US" dirty="0" smtClean="0"/>
          </a:p>
          <a:p>
            <a:r>
              <a:rPr lang="en-US" dirty="0" smtClean="0"/>
              <a:t>The authors find that all of the secure protocols are somewhat vulnerable to attack (will discuss)</a:t>
            </a:r>
          </a:p>
          <a:p>
            <a:pPr lvl="1"/>
            <a:r>
              <a:rPr lang="en-US" dirty="0" smtClean="0"/>
              <a:t>While secure protocols ensure that the paths announced are to some extent ‘legitimate’, manipulating </a:t>
            </a:r>
            <a:r>
              <a:rPr lang="en-US" i="1" dirty="0" smtClean="0"/>
              <a:t>export policies </a:t>
            </a:r>
            <a:r>
              <a:rPr lang="en-US" dirty="0" smtClean="0"/>
              <a:t>is a still a powerful mechanism for attracting traffic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They also present some interesting findings (won’t discuss)</a:t>
            </a:r>
          </a:p>
          <a:p>
            <a:pPr lvl="1"/>
            <a:r>
              <a:rPr lang="en-US" dirty="0" smtClean="0"/>
              <a:t>Tier-2’s can do the most damage.</a:t>
            </a:r>
          </a:p>
          <a:p>
            <a:pPr lvl="1"/>
            <a:r>
              <a:rPr lang="en-US" dirty="0" smtClean="0"/>
              <a:t>The “optimal” attack strategy is provably hard to find.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attraction attack: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85481"/>
            <a:ext cx="8452553" cy="6452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7" y="254002"/>
            <a:ext cx="8460256" cy="6603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1" y="296335"/>
            <a:ext cx="8484305" cy="64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4579</TotalTime>
  <Words>481</Words>
  <Application>Microsoft Office PowerPoint</Application>
  <PresentationFormat>On-screen Show (4:3)</PresentationFormat>
  <Paragraphs>71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Slide 1</vt:lpstr>
      <vt:lpstr>Slide 2</vt:lpstr>
      <vt:lpstr>Slide 3</vt:lpstr>
      <vt:lpstr>Slide 4</vt:lpstr>
      <vt:lpstr>Overview </vt:lpstr>
      <vt:lpstr>Overview(continued) </vt:lpstr>
      <vt:lpstr>An attraction attack:</vt:lpstr>
      <vt:lpstr>Slide 8</vt:lpstr>
      <vt:lpstr>Slide 9</vt:lpstr>
      <vt:lpstr>Slide 10</vt:lpstr>
      <vt:lpstr>Slide 11</vt:lpstr>
      <vt:lpstr>Secure Interdomain Routing </vt:lpstr>
      <vt:lpstr>Slide 13</vt:lpstr>
      <vt:lpstr>Slide 14</vt:lpstr>
      <vt:lpstr>Slide 15</vt:lpstr>
      <vt:lpstr>Secure Interdomain Routing </vt:lpstr>
      <vt:lpstr>Slide 17</vt:lpstr>
      <vt:lpstr>Slide 18</vt:lpstr>
      <vt:lpstr>Slide 19</vt:lpstr>
      <vt:lpstr>Slide 20</vt:lpstr>
      <vt:lpstr>Slide 21</vt:lpstr>
      <vt:lpstr>Summary</vt:lpstr>
      <vt:lpstr>Discussion</vt:lpstr>
      <vt:lpstr>Discussion</vt:lpstr>
      <vt:lpstr>Slide 25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Secure are Secure Interdomain Routing Protocols?</dc:title>
  <dc:creator>Justine Sherry</dc:creator>
  <cp:lastModifiedBy>Colin</cp:lastModifiedBy>
  <cp:revision>60</cp:revision>
  <dcterms:created xsi:type="dcterms:W3CDTF">2010-09-27T02:35:27Z</dcterms:created>
  <dcterms:modified xsi:type="dcterms:W3CDTF">2011-01-10T21:03:13Z</dcterms:modified>
</cp:coreProperties>
</file>