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>
        <p:scale>
          <a:sx n="66" d="100"/>
          <a:sy n="66" d="100"/>
        </p:scale>
        <p:origin x="-1944" y="-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201410" y="2460260"/>
            <a:ext cx="6627233" cy="3983975"/>
            <a:chOff x="1208667" y="679118"/>
            <a:chExt cx="8938223" cy="5373231"/>
          </a:xfrm>
        </p:grpSpPr>
        <p:sp>
          <p:nvSpPr>
            <p:cNvPr id="7" name="Rectangle 6"/>
            <p:cNvSpPr/>
            <p:nvPr/>
          </p:nvSpPr>
          <p:spPr>
            <a:xfrm>
              <a:off x="1208667" y="2374490"/>
              <a:ext cx="8938223" cy="3677859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11146" y="1756182"/>
              <a:ext cx="269746" cy="2727551"/>
            </a:xfrm>
            <a:custGeom>
              <a:avLst/>
              <a:gdLst>
                <a:gd name="connsiteX0" fmla="*/ 179538 w 179538"/>
                <a:gd name="connsiteY0" fmla="*/ 0 h 2418736"/>
                <a:gd name="connsiteX1" fmla="*/ 2557 w 179538"/>
                <a:gd name="connsiteY1" fmla="*/ 1238865 h 2418736"/>
                <a:gd name="connsiteX2" fmla="*/ 91048 w 179538"/>
                <a:gd name="connsiteY2" fmla="*/ 2418736 h 241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38" h="2418736">
                  <a:moveTo>
                    <a:pt x="179538" y="0"/>
                  </a:moveTo>
                  <a:cubicBezTo>
                    <a:pt x="98421" y="417871"/>
                    <a:pt x="17305" y="835742"/>
                    <a:pt x="2557" y="1238865"/>
                  </a:cubicBezTo>
                  <a:cubicBezTo>
                    <a:pt x="-12191" y="1641988"/>
                    <a:pt x="39428" y="2030362"/>
                    <a:pt x="91048" y="24187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834580" y="1756182"/>
              <a:ext cx="1399795" cy="3176896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309420" y="1455800"/>
              <a:ext cx="370062" cy="1770740"/>
            </a:xfrm>
            <a:custGeom>
              <a:avLst/>
              <a:gdLst>
                <a:gd name="connsiteX0" fmla="*/ 0 w 443991"/>
                <a:gd name="connsiteY0" fmla="*/ 4290 h 1449632"/>
                <a:gd name="connsiteX1" fmla="*/ 265471 w 443991"/>
                <a:gd name="connsiteY1" fmla="*/ 181271 h 1449632"/>
                <a:gd name="connsiteX2" fmla="*/ 383458 w 443991"/>
                <a:gd name="connsiteY2" fmla="*/ 1184161 h 1449632"/>
                <a:gd name="connsiteX3" fmla="*/ 442452 w 443991"/>
                <a:gd name="connsiteY3" fmla="*/ 1449632 h 144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991" h="1449632">
                  <a:moveTo>
                    <a:pt x="0" y="4290"/>
                  </a:moveTo>
                  <a:cubicBezTo>
                    <a:pt x="100780" y="-5542"/>
                    <a:pt x="201561" y="-15374"/>
                    <a:pt x="265471" y="181271"/>
                  </a:cubicBezTo>
                  <a:cubicBezTo>
                    <a:pt x="329381" y="377916"/>
                    <a:pt x="353961" y="972768"/>
                    <a:pt x="383458" y="1184161"/>
                  </a:cubicBezTo>
                  <a:cubicBezTo>
                    <a:pt x="412955" y="1395554"/>
                    <a:pt x="452284" y="1385722"/>
                    <a:pt x="442452" y="14496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616837" y="1756183"/>
              <a:ext cx="146300" cy="2393565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2995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1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283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N</a:t>
              </a:r>
              <a:endParaRPr lang="en-US" sz="24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97848" y="1020214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362696" y="5132167"/>
              <a:ext cx="3656612" cy="7886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 smtClean="0"/>
                <a:t>Mock Network</a:t>
              </a:r>
              <a:endParaRPr lang="en-US" sz="3200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3015724" y="4273975"/>
              <a:ext cx="1985971" cy="495592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 flipH="1">
              <a:off x="5858761" y="1455800"/>
              <a:ext cx="319097" cy="1770740"/>
            </a:xfrm>
            <a:custGeom>
              <a:avLst/>
              <a:gdLst>
                <a:gd name="connsiteX0" fmla="*/ 0 w 443991"/>
                <a:gd name="connsiteY0" fmla="*/ 4290 h 1449632"/>
                <a:gd name="connsiteX1" fmla="*/ 265471 w 443991"/>
                <a:gd name="connsiteY1" fmla="*/ 181271 h 1449632"/>
                <a:gd name="connsiteX2" fmla="*/ 383458 w 443991"/>
                <a:gd name="connsiteY2" fmla="*/ 1184161 h 1449632"/>
                <a:gd name="connsiteX3" fmla="*/ 442452 w 443991"/>
                <a:gd name="connsiteY3" fmla="*/ 1449632 h 144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991" h="1449632">
                  <a:moveTo>
                    <a:pt x="0" y="4290"/>
                  </a:moveTo>
                  <a:cubicBezTo>
                    <a:pt x="100780" y="-5542"/>
                    <a:pt x="201561" y="-15374"/>
                    <a:pt x="265471" y="181271"/>
                  </a:cubicBezTo>
                  <a:cubicBezTo>
                    <a:pt x="329381" y="377916"/>
                    <a:pt x="353961" y="972768"/>
                    <a:pt x="383458" y="1184161"/>
                  </a:cubicBezTo>
                  <a:cubicBezTo>
                    <a:pt x="412955" y="1395554"/>
                    <a:pt x="452284" y="1385722"/>
                    <a:pt x="442452" y="14496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730356" y="4141911"/>
              <a:ext cx="455949" cy="455949"/>
              <a:chOff x="4456450" y="-1448314"/>
              <a:chExt cx="678426" cy="67842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56450" y="-1448314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21050746">
                <a:off x="4483242" y="-1215622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532857" y="3122293"/>
              <a:ext cx="455949" cy="455949"/>
              <a:chOff x="4456450" y="-556016"/>
              <a:chExt cx="678426" cy="67842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56450" y="-55601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21050746">
                <a:off x="4483242" y="-32332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506387" y="2685542"/>
              <a:ext cx="455949" cy="455949"/>
              <a:chOff x="4456450" y="-807966"/>
              <a:chExt cx="678426" cy="67842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1026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418" y="3719390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3793995" y="3103863"/>
              <a:ext cx="455949" cy="455949"/>
              <a:chOff x="4456450" y="-807966"/>
              <a:chExt cx="678426" cy="67842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65459" y="2859127"/>
              <a:ext cx="455949" cy="455949"/>
              <a:chOff x="4456450" y="-807966"/>
              <a:chExt cx="678426" cy="67842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93995" y="4258239"/>
              <a:ext cx="455949" cy="455949"/>
              <a:chOff x="4456450" y="-1448314"/>
              <a:chExt cx="678426" cy="678426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56450" y="-1448314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21050746">
                <a:off x="4483242" y="-1215622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748466" y="5353340"/>
              <a:ext cx="2311166" cy="539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= Interposition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5749536" y="5950504"/>
            <a:ext cx="338063" cy="3380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Freeform 61"/>
          <p:cNvSpPr/>
          <p:nvPr/>
        </p:nvSpPr>
        <p:spPr>
          <a:xfrm rot="21050746">
            <a:off x="5762887" y="6066456"/>
            <a:ext cx="324712" cy="131474"/>
          </a:xfrm>
          <a:custGeom>
            <a:avLst/>
            <a:gdLst>
              <a:gd name="connsiteX0" fmla="*/ 0 w 929640"/>
              <a:gd name="connsiteY0" fmla="*/ 95277 h 211726"/>
              <a:gd name="connsiteX1" fmla="*/ 289560 w 929640"/>
              <a:gd name="connsiteY1" fmla="*/ 3837 h 211726"/>
              <a:gd name="connsiteX2" fmla="*/ 647700 w 929640"/>
              <a:gd name="connsiteY2" fmla="*/ 209577 h 211726"/>
              <a:gd name="connsiteX3" fmla="*/ 929640 w 929640"/>
              <a:gd name="connsiteY3" fmla="*/ 110517 h 21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40" h="211726">
                <a:moveTo>
                  <a:pt x="0" y="95277"/>
                </a:moveTo>
                <a:cubicBezTo>
                  <a:pt x="90805" y="40032"/>
                  <a:pt x="181610" y="-15213"/>
                  <a:pt x="289560" y="3837"/>
                </a:cubicBezTo>
                <a:cubicBezTo>
                  <a:pt x="397510" y="22887"/>
                  <a:pt x="541020" y="191797"/>
                  <a:pt x="647700" y="209577"/>
                </a:cubicBezTo>
                <a:cubicBezTo>
                  <a:pt x="754380" y="227357"/>
                  <a:pt x="891540" y="129567"/>
                  <a:pt x="929640" y="1105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344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Anzeru</dc:creator>
  <cp:lastModifiedBy>Colin Scott</cp:lastModifiedBy>
  <cp:revision>89</cp:revision>
  <dcterms:created xsi:type="dcterms:W3CDTF">2014-01-21T22:54:49Z</dcterms:created>
  <dcterms:modified xsi:type="dcterms:W3CDTF">2014-02-15T00:01:57Z</dcterms:modified>
</cp:coreProperties>
</file>