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05" autoAdjust="0"/>
    <p:restoredTop sz="94660"/>
  </p:normalViewPr>
  <p:slideViewPr>
    <p:cSldViewPr snapToGrid="0">
      <p:cViewPr>
        <p:scale>
          <a:sx n="95" d="100"/>
          <a:sy n="95" d="100"/>
        </p:scale>
        <p:origin x="-992" y="-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0E9B-B8B1-4041-B901-833A32B371BD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134-A725-4A4D-9440-4237683E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2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0E9B-B8B1-4041-B901-833A32B371BD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134-A725-4A4D-9440-4237683E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2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0E9B-B8B1-4041-B901-833A32B371BD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134-A725-4A4D-9440-4237683E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0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0E9B-B8B1-4041-B901-833A32B371BD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134-A725-4A4D-9440-4237683E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2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0E9B-B8B1-4041-B901-833A32B371BD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134-A725-4A4D-9440-4237683E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0E9B-B8B1-4041-B901-833A32B371BD}" type="datetimeFigureOut">
              <a:rPr lang="en-US" smtClean="0"/>
              <a:t>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134-A725-4A4D-9440-4237683E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0E9B-B8B1-4041-B901-833A32B371BD}" type="datetimeFigureOut">
              <a:rPr lang="en-US" smtClean="0"/>
              <a:t>2/14/14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134-A725-4A4D-9440-4237683E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1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0E9B-B8B1-4041-B901-833A32B371BD}" type="datetimeFigureOut">
              <a:rPr lang="en-US" smtClean="0"/>
              <a:t>2/14/14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134-A725-4A4D-9440-4237683E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6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0E9B-B8B1-4041-B901-833A32B371BD}" type="datetimeFigureOut">
              <a:rPr lang="en-US" smtClean="0"/>
              <a:t>2/14/14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134-A725-4A4D-9440-4237683E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5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0E9B-B8B1-4041-B901-833A32B371BD}" type="datetimeFigureOut">
              <a:rPr lang="en-US" smtClean="0"/>
              <a:t>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134-A725-4A4D-9440-4237683E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3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0E9B-B8B1-4041-B901-833A32B371BD}" type="datetimeFigureOut">
              <a:rPr lang="en-US" smtClean="0"/>
              <a:t>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0134-A725-4A4D-9440-4237683E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7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E0E9B-B8B1-4041-B901-833A32B371BD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F0134-A725-4A4D-9440-4237683E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1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1208667" y="2064066"/>
            <a:ext cx="5336724" cy="3430100"/>
            <a:chOff x="1208667" y="1201923"/>
            <a:chExt cx="7581373" cy="4872814"/>
          </a:xfrm>
        </p:grpSpPr>
        <p:sp>
          <p:nvSpPr>
            <p:cNvPr id="74" name="Freeform 73"/>
            <p:cNvSpPr/>
            <p:nvPr/>
          </p:nvSpPr>
          <p:spPr>
            <a:xfrm rot="11826307">
              <a:off x="2947334" y="2823325"/>
              <a:ext cx="3756186" cy="673057"/>
            </a:xfrm>
            <a:custGeom>
              <a:avLst/>
              <a:gdLst>
                <a:gd name="connsiteX0" fmla="*/ 0 w 2094271"/>
                <a:gd name="connsiteY0" fmla="*/ 294968 h 427598"/>
                <a:gd name="connsiteX1" fmla="*/ 1032387 w 2094271"/>
                <a:gd name="connsiteY1" fmla="*/ 412955 h 427598"/>
                <a:gd name="connsiteX2" fmla="*/ 2094271 w 2094271"/>
                <a:gd name="connsiteY2" fmla="*/ 0 h 42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4271" h="427598">
                  <a:moveTo>
                    <a:pt x="0" y="294968"/>
                  </a:moveTo>
                  <a:cubicBezTo>
                    <a:pt x="341671" y="378542"/>
                    <a:pt x="683342" y="462116"/>
                    <a:pt x="1032387" y="412955"/>
                  </a:cubicBezTo>
                  <a:cubicBezTo>
                    <a:pt x="1381432" y="363794"/>
                    <a:pt x="1897626" y="58994"/>
                    <a:pt x="2094271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3" name="Freeform 72"/>
            <p:cNvSpPr/>
            <p:nvPr/>
          </p:nvSpPr>
          <p:spPr>
            <a:xfrm rot="21282237">
              <a:off x="4002945" y="3571371"/>
              <a:ext cx="2196908" cy="356475"/>
            </a:xfrm>
            <a:custGeom>
              <a:avLst/>
              <a:gdLst>
                <a:gd name="connsiteX0" fmla="*/ 0 w 2094271"/>
                <a:gd name="connsiteY0" fmla="*/ 294968 h 427598"/>
                <a:gd name="connsiteX1" fmla="*/ 1032387 w 2094271"/>
                <a:gd name="connsiteY1" fmla="*/ 412955 h 427598"/>
                <a:gd name="connsiteX2" fmla="*/ 2094271 w 2094271"/>
                <a:gd name="connsiteY2" fmla="*/ 0 h 42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4271" h="427598">
                  <a:moveTo>
                    <a:pt x="0" y="294968"/>
                  </a:moveTo>
                  <a:cubicBezTo>
                    <a:pt x="341671" y="378542"/>
                    <a:pt x="683342" y="462116"/>
                    <a:pt x="1032387" y="412955"/>
                  </a:cubicBezTo>
                  <a:cubicBezTo>
                    <a:pt x="1381432" y="363794"/>
                    <a:pt x="1897626" y="58994"/>
                    <a:pt x="2094271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8" name="Freeform 67"/>
            <p:cNvSpPr/>
            <p:nvPr/>
          </p:nvSpPr>
          <p:spPr>
            <a:xfrm rot="240464">
              <a:off x="1791413" y="4095376"/>
              <a:ext cx="4196432" cy="329163"/>
            </a:xfrm>
            <a:custGeom>
              <a:avLst/>
              <a:gdLst>
                <a:gd name="connsiteX0" fmla="*/ 0 w 3805084"/>
                <a:gd name="connsiteY0" fmla="*/ 0 h 354412"/>
                <a:gd name="connsiteX1" fmla="*/ 1681316 w 3805084"/>
                <a:gd name="connsiteY1" fmla="*/ 353961 h 354412"/>
                <a:gd name="connsiteX2" fmla="*/ 3805084 w 3805084"/>
                <a:gd name="connsiteY2" fmla="*/ 58993 h 354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05084" h="354412">
                  <a:moveTo>
                    <a:pt x="0" y="0"/>
                  </a:moveTo>
                  <a:cubicBezTo>
                    <a:pt x="523567" y="172064"/>
                    <a:pt x="1047135" y="344129"/>
                    <a:pt x="1681316" y="353961"/>
                  </a:cubicBezTo>
                  <a:cubicBezTo>
                    <a:pt x="2315497" y="363793"/>
                    <a:pt x="3060290" y="211393"/>
                    <a:pt x="3805084" y="5899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1789684" y="4786737"/>
              <a:ext cx="4357976" cy="1288000"/>
            </a:xfrm>
            <a:custGeom>
              <a:avLst/>
              <a:gdLst>
                <a:gd name="connsiteX0" fmla="*/ 0 w 5102942"/>
                <a:gd name="connsiteY0" fmla="*/ 235974 h 1465482"/>
                <a:gd name="connsiteX1" fmla="*/ 1681316 w 5102942"/>
                <a:gd name="connsiteY1" fmla="*/ 1356851 h 1465482"/>
                <a:gd name="connsiteX2" fmla="*/ 3864077 w 5102942"/>
                <a:gd name="connsiteY2" fmla="*/ 1268361 h 1465482"/>
                <a:gd name="connsiteX3" fmla="*/ 5102942 w 5102942"/>
                <a:gd name="connsiteY3" fmla="*/ 0 h 1465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02942" h="1465482">
                  <a:moveTo>
                    <a:pt x="0" y="235974"/>
                  </a:moveTo>
                  <a:cubicBezTo>
                    <a:pt x="518651" y="710380"/>
                    <a:pt x="1037303" y="1184787"/>
                    <a:pt x="1681316" y="1356851"/>
                  </a:cubicBezTo>
                  <a:cubicBezTo>
                    <a:pt x="2325329" y="1528915"/>
                    <a:pt x="3293806" y="1494503"/>
                    <a:pt x="3864077" y="1268361"/>
                  </a:cubicBezTo>
                  <a:cubicBezTo>
                    <a:pt x="4434348" y="1042219"/>
                    <a:pt x="4768645" y="521109"/>
                    <a:pt x="510294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2" name="Freeform 71"/>
            <p:cNvSpPr/>
            <p:nvPr/>
          </p:nvSpPr>
          <p:spPr>
            <a:xfrm rot="21282237">
              <a:off x="3908341" y="4717973"/>
              <a:ext cx="2196908" cy="356475"/>
            </a:xfrm>
            <a:custGeom>
              <a:avLst/>
              <a:gdLst>
                <a:gd name="connsiteX0" fmla="*/ 0 w 2094271"/>
                <a:gd name="connsiteY0" fmla="*/ 294968 h 427598"/>
                <a:gd name="connsiteX1" fmla="*/ 1032387 w 2094271"/>
                <a:gd name="connsiteY1" fmla="*/ 412955 h 427598"/>
                <a:gd name="connsiteX2" fmla="*/ 2094271 w 2094271"/>
                <a:gd name="connsiteY2" fmla="*/ 0 h 42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4271" h="427598">
                  <a:moveTo>
                    <a:pt x="0" y="294968"/>
                  </a:moveTo>
                  <a:cubicBezTo>
                    <a:pt x="341671" y="378542"/>
                    <a:pt x="683342" y="462116"/>
                    <a:pt x="1032387" y="412955"/>
                  </a:cubicBezTo>
                  <a:cubicBezTo>
                    <a:pt x="1381432" y="363794"/>
                    <a:pt x="1897626" y="58994"/>
                    <a:pt x="2094271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7" name="Straight Connector 36"/>
            <p:cNvCxnSpPr>
              <a:stCxn id="41" idx="0"/>
            </p:cNvCxnSpPr>
            <p:nvPr/>
          </p:nvCxnSpPr>
          <p:spPr>
            <a:xfrm flipV="1">
              <a:off x="1791414" y="3992239"/>
              <a:ext cx="0" cy="688928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2885932" y="3052916"/>
              <a:ext cx="951188" cy="879985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1826259" y="3038851"/>
              <a:ext cx="927448" cy="874387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90309" y="1572512"/>
              <a:ext cx="71237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2551470" y="2772697"/>
              <a:ext cx="560439" cy="5604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Oval 9"/>
            <p:cNvSpPr/>
            <p:nvPr/>
          </p:nvSpPr>
          <p:spPr>
            <a:xfrm>
              <a:off x="1503984" y="3633019"/>
              <a:ext cx="560439" cy="5604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2410" y="2313743"/>
              <a:ext cx="824085" cy="524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Sw1</a:t>
              </a:r>
              <a:endParaRPr 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12015" y="3083404"/>
              <a:ext cx="824085" cy="524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Sw2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43816" y="3084463"/>
              <a:ext cx="824085" cy="524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Sw3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169418" y="2096536"/>
              <a:ext cx="445999" cy="60075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1802922" y="2096536"/>
              <a:ext cx="378" cy="111834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1208667" y="1201923"/>
              <a:ext cx="1151075" cy="741178"/>
            </a:xfrm>
            <a:prstGeom prst="rect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Ctrlr</a:t>
              </a:r>
              <a:r>
                <a:rPr lang="en-US" b="1" dirty="0" smtClean="0"/>
                <a:t> 1</a:t>
              </a:r>
              <a:endParaRPr lang="en-US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07854" y="1201923"/>
              <a:ext cx="1151075" cy="741178"/>
            </a:xfrm>
            <a:prstGeom prst="rect">
              <a:avLst/>
            </a:prstGeom>
            <a:ln w="38100" cap="rnd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Ctrlr</a:t>
              </a:r>
              <a:r>
                <a:rPr lang="en-US" b="1" dirty="0" smtClean="0"/>
                <a:t> 2</a:t>
              </a:r>
              <a:endParaRPr lang="en-US" b="1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931266" y="2076712"/>
              <a:ext cx="0" cy="112975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1605513" y="4681167"/>
              <a:ext cx="371801" cy="6556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cxnSp>
          <p:nvCxnSpPr>
            <p:cNvPr id="49" name="Straight Connector 48"/>
            <p:cNvCxnSpPr>
              <a:stCxn id="50" idx="0"/>
            </p:cNvCxnSpPr>
            <p:nvPr/>
          </p:nvCxnSpPr>
          <p:spPr>
            <a:xfrm flipV="1">
              <a:off x="3900005" y="3996169"/>
              <a:ext cx="0" cy="688928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3714104" y="4685097"/>
              <a:ext cx="371801" cy="6556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603171" y="3633019"/>
              <a:ext cx="560439" cy="5604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20496" y="5446536"/>
              <a:ext cx="1126320" cy="524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Host 1</a:t>
              </a:r>
              <a:endParaRPr lang="en-US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365664" y="5409960"/>
              <a:ext cx="1126320" cy="524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Host 2</a:t>
              </a:r>
              <a:endParaRPr lang="en-US" b="1" dirty="0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770029" y="2808887"/>
              <a:ext cx="3020011" cy="2603995"/>
              <a:chOff x="5770029" y="2369975"/>
              <a:chExt cx="3020011" cy="260399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770029" y="2369975"/>
                <a:ext cx="3020009" cy="96316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solidFill>
                      <a:schemeClr val="tx1"/>
                    </a:solidFill>
                  </a:rPr>
                  <a:t>Fuzzer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770030" y="3243672"/>
                <a:ext cx="3020010" cy="90232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Invariant Checker</a:t>
                </a:r>
                <a:endParaRPr lang="en-US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770030" y="4142787"/>
                <a:ext cx="3020010" cy="83118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Log Manager</a:t>
                </a: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5916006" y="1619733"/>
              <a:ext cx="2689298" cy="1180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QA Test</a:t>
              </a:r>
            </a:p>
            <a:p>
              <a:pPr algn="ctr"/>
              <a:r>
                <a:rPr lang="en-US" sz="2400" b="1" dirty="0" smtClean="0"/>
                <a:t> </a:t>
              </a:r>
              <a:r>
                <a:rPr lang="en-US" sz="2400" b="1" dirty="0" smtClean="0"/>
                <a:t>Orchestrator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2264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20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Anzeru</dc:creator>
  <cp:lastModifiedBy>Colin Scott</cp:lastModifiedBy>
  <cp:revision>91</cp:revision>
  <dcterms:created xsi:type="dcterms:W3CDTF">2014-01-21T22:54:49Z</dcterms:created>
  <dcterms:modified xsi:type="dcterms:W3CDTF">2014-02-14T23:57:03Z</dcterms:modified>
</cp:coreProperties>
</file>