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4B28F-1D9F-EE45-92BF-E158A362A79D}" v="4" dt="2020-05-22T12:56:2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1"/>
    <p:restoredTop sz="95881"/>
  </p:normalViewPr>
  <p:slideViewPr>
    <p:cSldViewPr snapToGrid="0" snapToObjects="1">
      <p:cViewPr varScale="1">
        <p:scale>
          <a:sx n="169" d="100"/>
          <a:sy n="169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Osborne" userId="62616a8f-6431-4720-82ec-e555c4ab1308" providerId="ADAL" clId="{86C4B28F-1D9F-EE45-92BF-E158A362A79D}"/>
    <pc:docChg chg="undo custSel delSld modMainMaster">
      <pc:chgData name="Colin Osborne" userId="62616a8f-6431-4720-82ec-e555c4ab1308" providerId="ADAL" clId="{86C4B28F-1D9F-EE45-92BF-E158A362A79D}" dt="2020-05-22T12:58:58.791" v="63" actId="6014"/>
      <pc:docMkLst>
        <pc:docMk/>
      </pc:docMkLst>
      <pc:sldChg chg="del">
        <pc:chgData name="Colin Osborne" userId="62616a8f-6431-4720-82ec-e555c4ab1308" providerId="ADAL" clId="{86C4B28F-1D9F-EE45-92BF-E158A362A79D}" dt="2020-05-20T16:12:37.368" v="0" actId="2696"/>
        <pc:sldMkLst>
          <pc:docMk/>
          <pc:sldMk cId="3396305394" sldId="256"/>
        </pc:sldMkLst>
      </pc:sldChg>
      <pc:sldMasterChg chg="addSp delSp modSp delSldLayout modSldLayout sldLayoutOrd">
        <pc:chgData name="Colin Osborne" userId="62616a8f-6431-4720-82ec-e555c4ab1308" providerId="ADAL" clId="{86C4B28F-1D9F-EE45-92BF-E158A362A79D}" dt="2020-05-22T12:58:58.791" v="63" actId="6014"/>
        <pc:sldMasterMkLst>
          <pc:docMk/>
          <pc:sldMasterMk cId="409937881" sldId="2147483648"/>
        </pc:sldMasterMkLst>
        <pc:spChg chg="mod">
          <ac:chgData name="Colin Osborne" userId="62616a8f-6431-4720-82ec-e555c4ab1308" providerId="ADAL" clId="{86C4B28F-1D9F-EE45-92BF-E158A362A79D}" dt="2020-05-22T12:34:44.359" v="42" actId="14100"/>
          <ac:spMkLst>
            <pc:docMk/>
            <pc:sldMasterMk cId="409937881" sldId="2147483648"/>
            <ac:spMk id="2" creationId="{4F57A3B6-32AD-4947-83C2-F6B3F02E2CC2}"/>
          </ac:spMkLst>
        </pc:spChg>
        <pc:spChg chg="mod">
          <ac:chgData name="Colin Osborne" userId="62616a8f-6431-4720-82ec-e555c4ab1308" providerId="ADAL" clId="{86C4B28F-1D9F-EE45-92BF-E158A362A79D}" dt="2020-05-22T12:34:35.078" v="40" actId="14100"/>
          <ac:spMkLst>
            <pc:docMk/>
            <pc:sldMasterMk cId="409937881" sldId="2147483648"/>
            <ac:spMk id="3" creationId="{B1D2C548-FFD8-954C-B45F-14C7E07DBDB6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4" creationId="{FBE900E1-BE3C-F842-B449-7C6FC0682CEE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5" creationId="{24DE0BFF-F2DD-A146-9614-BFE783257306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6" creationId="{876F1706-1DE2-584A-8C79-003E614F4F2F}"/>
          </ac:spMkLst>
        </pc:spChg>
        <pc:sldLayoutChg chg="delSp modSp mod">
          <pc:chgData name="Colin Osborne" userId="62616a8f-6431-4720-82ec-e555c4ab1308" providerId="ADAL" clId="{86C4B28F-1D9F-EE45-92BF-E158A362A79D}" dt="2020-05-22T12:58:51.797" v="62" actId="6014"/>
          <pc:sldLayoutMkLst>
            <pc:docMk/>
            <pc:sldMasterMk cId="409937881" sldId="2147483648"/>
            <pc:sldLayoutMk cId="1980972214" sldId="2147483650"/>
          </pc:sldLayoutMkLst>
          <pc:spChg chg="mod">
            <ac:chgData name="Colin Osborne" userId="62616a8f-6431-4720-82ec-e555c4ab1308" providerId="ADAL" clId="{86C4B28F-1D9F-EE45-92BF-E158A362A79D}" dt="2020-05-22T12:57:35.120" v="60" actId="14100"/>
            <ac:spMkLst>
              <pc:docMk/>
              <pc:sldMasterMk cId="409937881" sldId="2147483648"/>
              <pc:sldLayoutMk cId="1980972214" sldId="2147483650"/>
              <ac:spMk id="3" creationId="{3F0EEA87-2C7E-614B-B84F-8C1933419AA3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4" creationId="{6C9F39EE-267D-4C4C-B66C-BD10FC509E2B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5" creationId="{186094D2-16C1-854A-B2C5-C6CDDCD26996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6" creationId="{484315E1-AFD9-2840-A8D8-C9CBA69EF3C6}"/>
            </ac:spMkLst>
          </pc:spChg>
        </pc:sldLayoutChg>
        <pc:sldLayoutChg chg="modSp mod ord">
          <pc:chgData name="Colin Osborne" userId="62616a8f-6431-4720-82ec-e555c4ab1308" providerId="ADAL" clId="{86C4B28F-1D9F-EE45-92BF-E158A362A79D}" dt="2020-05-22T12:58:58.791" v="63" actId="6014"/>
          <pc:sldLayoutMkLst>
            <pc:docMk/>
            <pc:sldMasterMk cId="409937881" sldId="2147483648"/>
            <pc:sldLayoutMk cId="657630443" sldId="2147483651"/>
          </pc:sldLayoutMkLst>
          <pc:spChg chg="mod">
            <ac:chgData name="Colin Osborne" userId="62616a8f-6431-4720-82ec-e555c4ab1308" providerId="ADAL" clId="{86C4B28F-1D9F-EE45-92BF-E158A362A79D}" dt="2020-05-22T12:57:13.231" v="59" actId="1076"/>
            <ac:spMkLst>
              <pc:docMk/>
              <pc:sldMasterMk cId="409937881" sldId="2147483648"/>
              <pc:sldLayoutMk cId="657630443" sldId="2147483651"/>
              <ac:spMk id="3" creationId="{3F0EEA87-2C7E-614B-B84F-8C1933419AA3}"/>
            </ac:spMkLst>
          </pc:spChg>
        </pc:sldLayoutChg>
        <pc:sldLayoutChg chg="del">
          <pc:chgData name="Colin Osborne" userId="62616a8f-6431-4720-82ec-e555c4ab1308" providerId="ADAL" clId="{86C4B28F-1D9F-EE45-92BF-E158A362A79D}" dt="2020-05-22T12:56:14.819" v="47" actId="2696"/>
          <pc:sldLayoutMkLst>
            <pc:docMk/>
            <pc:sldMasterMk cId="409937881" sldId="2147483648"/>
            <pc:sldLayoutMk cId="3399285258" sldId="2147483651"/>
          </pc:sldLayoutMkLst>
        </pc:sldLayoutChg>
        <pc:sldLayoutChg chg="modSp del">
          <pc:chgData name="Colin Osborne" userId="62616a8f-6431-4720-82ec-e555c4ab1308" providerId="ADAL" clId="{86C4B28F-1D9F-EE45-92BF-E158A362A79D}" dt="2020-05-22T12:56:14.848" v="48" actId="2696"/>
          <pc:sldLayoutMkLst>
            <pc:docMk/>
            <pc:sldMasterMk cId="409937881" sldId="2147483648"/>
            <pc:sldLayoutMk cId="2313705773" sldId="2147483652"/>
          </pc:sldLayoutMkLst>
          <pc:spChg chg="mod">
            <ac:chgData name="Colin Osborne" userId="62616a8f-6431-4720-82ec-e555c4ab1308" providerId="ADAL" clId="{86C4B28F-1D9F-EE45-92BF-E158A362A79D}" dt="2020-05-21T15:26:05.637" v="15" actId="14100"/>
            <ac:spMkLst>
              <pc:docMk/>
              <pc:sldMasterMk cId="409937881" sldId="2147483648"/>
              <pc:sldLayoutMk cId="2313705773" sldId="2147483652"/>
              <ac:spMk id="3" creationId="{00F8C11B-CD12-F94B-84E5-0422E0A6E74E}"/>
            </ac:spMkLst>
          </pc:spChg>
          <pc:spChg chg="mod">
            <ac:chgData name="Colin Osborne" userId="62616a8f-6431-4720-82ec-e555c4ab1308" providerId="ADAL" clId="{86C4B28F-1D9F-EE45-92BF-E158A362A79D}" dt="2020-05-21T15:26:02.332" v="14" actId="14100"/>
            <ac:spMkLst>
              <pc:docMk/>
              <pc:sldMasterMk cId="409937881" sldId="2147483648"/>
              <pc:sldLayoutMk cId="2313705773" sldId="2147483652"/>
              <ac:spMk id="4" creationId="{C158968A-3697-FE44-A0B3-F937E7D02D68}"/>
            </ac:spMkLst>
          </pc:spChg>
        </pc:sldLayoutChg>
        <pc:sldLayoutChg chg="del">
          <pc:chgData name="Colin Osborne" userId="62616a8f-6431-4720-82ec-e555c4ab1308" providerId="ADAL" clId="{86C4B28F-1D9F-EE45-92BF-E158A362A79D}" dt="2020-05-22T12:56:14.878" v="49" actId="2696"/>
          <pc:sldLayoutMkLst>
            <pc:docMk/>
            <pc:sldMasterMk cId="409937881" sldId="2147483648"/>
            <pc:sldLayoutMk cId="4264592702" sldId="2147483653"/>
          </pc:sldLayoutMkLst>
        </pc:sldLayoutChg>
        <pc:sldLayoutChg chg="del">
          <pc:chgData name="Colin Osborne" userId="62616a8f-6431-4720-82ec-e555c4ab1308" providerId="ADAL" clId="{86C4B28F-1D9F-EE45-92BF-E158A362A79D}" dt="2020-05-22T12:56:14.890" v="50" actId="2696"/>
          <pc:sldLayoutMkLst>
            <pc:docMk/>
            <pc:sldMasterMk cId="409937881" sldId="2147483648"/>
            <pc:sldLayoutMk cId="4171629423" sldId="2147483654"/>
          </pc:sldLayoutMkLst>
        </pc:sldLayoutChg>
        <pc:sldLayoutChg chg="del">
          <pc:chgData name="Colin Osborne" userId="62616a8f-6431-4720-82ec-e555c4ab1308" providerId="ADAL" clId="{86C4B28F-1D9F-EE45-92BF-E158A362A79D}" dt="2020-05-22T12:56:14.899" v="51" actId="2696"/>
          <pc:sldLayoutMkLst>
            <pc:docMk/>
            <pc:sldMasterMk cId="409937881" sldId="2147483648"/>
            <pc:sldLayoutMk cId="2142346268" sldId="2147483655"/>
          </pc:sldLayoutMkLst>
        </pc:sldLayoutChg>
        <pc:sldLayoutChg chg="del">
          <pc:chgData name="Colin Osborne" userId="62616a8f-6431-4720-82ec-e555c4ab1308" providerId="ADAL" clId="{86C4B28F-1D9F-EE45-92BF-E158A362A79D}" dt="2020-05-22T12:56:14.923" v="52" actId="2696"/>
          <pc:sldLayoutMkLst>
            <pc:docMk/>
            <pc:sldMasterMk cId="409937881" sldId="2147483648"/>
            <pc:sldLayoutMk cId="1048722450" sldId="2147483656"/>
          </pc:sldLayoutMkLst>
        </pc:sldLayoutChg>
        <pc:sldLayoutChg chg="del">
          <pc:chgData name="Colin Osborne" userId="62616a8f-6431-4720-82ec-e555c4ab1308" providerId="ADAL" clId="{86C4B28F-1D9F-EE45-92BF-E158A362A79D}" dt="2020-05-22T12:56:14.936" v="53" actId="2696"/>
          <pc:sldLayoutMkLst>
            <pc:docMk/>
            <pc:sldMasterMk cId="409937881" sldId="2147483648"/>
            <pc:sldLayoutMk cId="4229998275" sldId="2147483657"/>
          </pc:sldLayoutMkLst>
        </pc:sldLayoutChg>
        <pc:sldLayoutChg chg="del">
          <pc:chgData name="Colin Osborne" userId="62616a8f-6431-4720-82ec-e555c4ab1308" providerId="ADAL" clId="{86C4B28F-1D9F-EE45-92BF-E158A362A79D}" dt="2020-05-22T12:56:14.949" v="54" actId="2696"/>
          <pc:sldLayoutMkLst>
            <pc:docMk/>
            <pc:sldMasterMk cId="409937881" sldId="2147483648"/>
            <pc:sldLayoutMk cId="2141115867" sldId="2147483658"/>
          </pc:sldLayoutMkLst>
        </pc:sldLayoutChg>
        <pc:sldLayoutChg chg="del">
          <pc:chgData name="Colin Osborne" userId="62616a8f-6431-4720-82ec-e555c4ab1308" providerId="ADAL" clId="{86C4B28F-1D9F-EE45-92BF-E158A362A79D}" dt="2020-05-22T12:56:14.963" v="55" actId="2696"/>
          <pc:sldLayoutMkLst>
            <pc:docMk/>
            <pc:sldMasterMk cId="409937881" sldId="2147483648"/>
            <pc:sldLayoutMk cId="18992725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5E4-F598-A746-83FF-4C9D73DEE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2C431-608E-9E4E-A7CC-F325A280A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9EDC-CD75-064B-BD04-3742426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BBDFB6-836B-2F4C-8F2E-A718E05316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88C6-6C62-A249-8F8A-69D3351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4E7A-8D4E-B64A-B7D8-92F57012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0AAE0-0526-4941-9B49-7BF3DBE6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FF44-7825-3C4F-ADD4-6F684ED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EA87-2C7E-614B-B84F-8C193341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3600"/>
            <a:ext cx="11473200" cy="5414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Ma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FF44-7825-3C4F-ADD4-6F684ED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EA87-2C7E-614B-B84F-8C193341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720000"/>
            <a:ext cx="11833200" cy="595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7A3B6-32AD-4947-83C2-F6B3F02E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9" y="180000"/>
            <a:ext cx="118331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C548-FFD8-954C-B45F-14C7E07D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904568"/>
            <a:ext cx="11833200" cy="527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00E1-BE3C-F842-B449-7C6FC0682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DFB6-836B-2F4C-8F2E-A718E05316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0BFF-F2DD-A146-9614-BFE78325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1706-1DE2-584A-8C79-003E614F4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AAE0-0526-4941-9B49-7BF3DBE6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Osborne</dc:creator>
  <cp:lastModifiedBy>Colin Osborne</cp:lastModifiedBy>
  <cp:revision>1</cp:revision>
  <dcterms:created xsi:type="dcterms:W3CDTF">2020-05-20T16:04:11Z</dcterms:created>
  <dcterms:modified xsi:type="dcterms:W3CDTF">2020-05-22T12:59:21Z</dcterms:modified>
</cp:coreProperties>
</file>